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3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9144000" cy="5143500" type="screen16x9"/>
  <p:notesSz cx="6858000" cy="9144000"/>
  <p:embeddedFontLst>
    <p:embeddedFont>
      <p:font typeface="Helvetica Neue" panose="02000503000000020004" pitchFamily="2" charset="0"/>
      <p:regular r:id="rId36"/>
      <p:bold r:id="rId37"/>
      <p:italic r:id="rId38"/>
      <p:boldItalic r:id="rId39"/>
    </p:embeddedFont>
    <p:embeddedFont>
      <p:font typeface="Source Sans Pro" panose="020B0603030403020204" pitchFamily="34" charset="0"/>
      <p:regular r:id="rId40"/>
      <p:bold r:id="rId41"/>
      <p:italic r:id="rId42"/>
      <p:boldItalic r:id="rId43"/>
    </p:embeddedFont>
    <p:embeddedFont>
      <p:font typeface="Source Sans Pro SemiBold" panose="020B0603030403020204"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28"/>
  </p:normalViewPr>
  <p:slideViewPr>
    <p:cSldViewPr snapToGrid="0">
      <p:cViewPr varScale="1">
        <p:scale>
          <a:sx n="114" d="100"/>
          <a:sy n="114" d="100"/>
        </p:scale>
        <p:origin x="176" y="904"/>
      </p:cViewPr>
      <p:guideLst>
        <p:guide orient="horz" pos="18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gif>
</file>

<file path=ppt/media/image41.png>
</file>

<file path=ppt/media/image42.gif>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eb21fd7af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eb21fd7af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d42827f63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d42827f6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5caa7610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5caa7610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caa76106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caa76106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d2405d3bff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d2405d3bff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caa76106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caa76106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5d42827f63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5d42827f6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5d42827f63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5d42827f6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d42827f63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d42827f6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5d42827f63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5d42827f6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d2405d3bff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d2405d3bf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bcbf27786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bcbf2778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5d42827f63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5d42827f63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d42827f63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d42827f63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d2405d3bff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d2405d3bf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5caa76106d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5caa76106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d42827f63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d42827f63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5d42827f63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5d42827f63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5d42827f63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5d42827f6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5d42827f63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5d42827f63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d2405d3bff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d2405d3bff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b6813a281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b6813a28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5b6813a28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5b6813a28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5b6813a281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5b6813a28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5b6813a281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5b6813a281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4eb21fd7af_0_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4eb21fd7af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cdfd7d4a2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cdfd7d4a2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5cdfd7d4a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5cdfd7d4a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5d42827f6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5d42827f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cdfd7d4a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cdfd7d4a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caa76106d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caa76106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d42827f63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d42827f6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21" Type="http://schemas.openxmlformats.org/officeDocument/2006/relationships/image" Target="../media/image21.png"/><Relationship Id="rId34" Type="http://schemas.openxmlformats.org/officeDocument/2006/relationships/image" Target="../media/image34.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33" Type="http://schemas.openxmlformats.org/officeDocument/2006/relationships/image" Target="../media/image33.png"/><Relationship Id="rId38" Type="http://schemas.openxmlformats.org/officeDocument/2006/relationships/image" Target="../media/image38.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Master" Target="../slideMasters/slideMaster1.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32" Type="http://schemas.openxmlformats.org/officeDocument/2006/relationships/image" Target="../media/image32.png"/><Relationship Id="rId37" Type="http://schemas.openxmlformats.org/officeDocument/2006/relationships/image" Target="../media/image37.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 Id="rId35" Type="http://schemas.openxmlformats.org/officeDocument/2006/relationships/image" Target="../media/image35.png"/><Relationship Id="rId8" Type="http://schemas.openxmlformats.org/officeDocument/2006/relationships/image" Target="../media/image8.pn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21" Type="http://schemas.openxmlformats.org/officeDocument/2006/relationships/image" Target="../media/image21.png"/><Relationship Id="rId34" Type="http://schemas.openxmlformats.org/officeDocument/2006/relationships/image" Target="../media/image34.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33" Type="http://schemas.openxmlformats.org/officeDocument/2006/relationships/image" Target="../media/image33.png"/><Relationship Id="rId38" Type="http://schemas.openxmlformats.org/officeDocument/2006/relationships/image" Target="../media/image38.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Master" Target="../slideMasters/slideMaster2.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32" Type="http://schemas.openxmlformats.org/officeDocument/2006/relationships/image" Target="../media/image32.png"/><Relationship Id="rId37" Type="http://schemas.openxmlformats.org/officeDocument/2006/relationships/image" Target="../media/image37.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 Id="rId35" Type="http://schemas.openxmlformats.org/officeDocument/2006/relationships/image" Target="../media/image35.png"/><Relationship Id="rId8" Type="http://schemas.openxmlformats.org/officeDocument/2006/relationships/image" Target="../media/image8.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Dark" type="title">
  <p:cSld name="TITLE">
    <p:bg>
      <p:bgPr>
        <a:solidFill>
          <a:srgbClr val="202020"/>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CFFF"/>
              </a:buClr>
              <a:buSzPts val="5000"/>
              <a:buNone/>
              <a:defRPr sz="5000" b="1">
                <a:solidFill>
                  <a:srgbClr val="00CFFF"/>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0" name="Google Shape;10;p2"/>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1400"/>
              <a:buNone/>
              <a:defRPr sz="1400">
                <a:solidFill>
                  <a:srgbClr val="00CFFF"/>
                </a:solidFill>
              </a:defRPr>
            </a:lvl1pPr>
            <a:lvl2pPr lvl="1" rtl="0">
              <a:lnSpc>
                <a:spcPct val="100000"/>
              </a:lnSpc>
              <a:spcBef>
                <a:spcPts val="0"/>
              </a:spcBef>
              <a:spcAft>
                <a:spcPts val="0"/>
              </a:spcAft>
              <a:buClr>
                <a:srgbClr val="206E7C"/>
              </a:buClr>
              <a:buSzPts val="1600"/>
              <a:buNone/>
              <a:defRPr>
                <a:solidFill>
                  <a:srgbClr val="206E7C"/>
                </a:solidFill>
              </a:defRPr>
            </a:lvl2pPr>
            <a:lvl3pPr lvl="2" rtl="0">
              <a:lnSpc>
                <a:spcPct val="100000"/>
              </a:lnSpc>
              <a:spcBef>
                <a:spcPts val="0"/>
              </a:spcBef>
              <a:spcAft>
                <a:spcPts val="0"/>
              </a:spcAft>
              <a:buClr>
                <a:srgbClr val="206E7C"/>
              </a:buClr>
              <a:buSzPts val="1600"/>
              <a:buNone/>
              <a:defRPr>
                <a:solidFill>
                  <a:srgbClr val="206E7C"/>
                </a:solidFill>
              </a:defRPr>
            </a:lvl3pPr>
            <a:lvl4pPr lvl="3" rtl="0">
              <a:lnSpc>
                <a:spcPct val="100000"/>
              </a:lnSpc>
              <a:spcBef>
                <a:spcPts val="0"/>
              </a:spcBef>
              <a:spcAft>
                <a:spcPts val="0"/>
              </a:spcAft>
              <a:buClr>
                <a:srgbClr val="206E7C"/>
              </a:buClr>
              <a:buSzPts val="1400"/>
              <a:buNone/>
              <a:defRPr>
                <a:solidFill>
                  <a:srgbClr val="206E7C"/>
                </a:solidFill>
              </a:defRPr>
            </a:lvl4pPr>
            <a:lvl5pPr lvl="4" rtl="0">
              <a:lnSpc>
                <a:spcPct val="100000"/>
              </a:lnSpc>
              <a:spcBef>
                <a:spcPts val="0"/>
              </a:spcBef>
              <a:spcAft>
                <a:spcPts val="0"/>
              </a:spcAft>
              <a:buClr>
                <a:srgbClr val="206E7C"/>
              </a:buClr>
              <a:buSzPts val="1200"/>
              <a:buNone/>
              <a:defRPr>
                <a:solidFill>
                  <a:srgbClr val="206E7C"/>
                </a:solidFill>
              </a:defRPr>
            </a:lvl5pPr>
            <a:lvl6pPr lvl="5" rtl="0">
              <a:lnSpc>
                <a:spcPct val="100000"/>
              </a:lnSpc>
              <a:spcBef>
                <a:spcPts val="0"/>
              </a:spcBef>
              <a:spcAft>
                <a:spcPts val="0"/>
              </a:spcAft>
              <a:buClr>
                <a:srgbClr val="206E7C"/>
              </a:buClr>
              <a:buSzPts val="1000"/>
              <a:buNone/>
              <a:defRPr>
                <a:solidFill>
                  <a:srgbClr val="206E7C"/>
                </a:solidFill>
              </a:defRPr>
            </a:lvl6pPr>
            <a:lvl7pPr lvl="6" rtl="0">
              <a:lnSpc>
                <a:spcPct val="100000"/>
              </a:lnSpc>
              <a:spcBef>
                <a:spcPts val="0"/>
              </a:spcBef>
              <a:spcAft>
                <a:spcPts val="0"/>
              </a:spcAft>
              <a:buClr>
                <a:srgbClr val="206E7C"/>
              </a:buClr>
              <a:buSzPts val="1000"/>
              <a:buNone/>
              <a:defRPr>
                <a:solidFill>
                  <a:srgbClr val="206E7C"/>
                </a:solidFill>
              </a:defRPr>
            </a:lvl7pPr>
            <a:lvl8pPr lvl="7" rtl="0">
              <a:lnSpc>
                <a:spcPct val="100000"/>
              </a:lnSpc>
              <a:spcBef>
                <a:spcPts val="0"/>
              </a:spcBef>
              <a:spcAft>
                <a:spcPts val="0"/>
              </a:spcAft>
              <a:buClr>
                <a:srgbClr val="206E7C"/>
              </a:buClr>
              <a:buSzPts val="1000"/>
              <a:buNone/>
              <a:defRPr>
                <a:solidFill>
                  <a:srgbClr val="206E7C"/>
                </a:solidFill>
              </a:defRPr>
            </a:lvl8pPr>
            <a:lvl9pPr lvl="8" rtl="0">
              <a:lnSpc>
                <a:spcPct val="100000"/>
              </a:lnSpc>
              <a:spcBef>
                <a:spcPts val="0"/>
              </a:spcBef>
              <a:spcAft>
                <a:spcPts val="0"/>
              </a:spcAft>
              <a:buClr>
                <a:srgbClr val="206E7C"/>
              </a:buClr>
              <a:buSzPts val="1000"/>
              <a:buNone/>
              <a:defRPr>
                <a:solidFill>
                  <a:srgbClr val="206E7C"/>
                </a:solidFill>
              </a:defRPr>
            </a:lvl9pPr>
          </a:lstStyle>
          <a:p>
            <a:endParaRPr/>
          </a:p>
        </p:txBody>
      </p:sp>
      <p:sp>
        <p:nvSpPr>
          <p:cNvPr id="11" name="Google Shape;11;p2"/>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 Column - Dark">
  <p:cSld name="TITLE_AND_BODY_2_1_1_1_1_3_1">
    <p:bg>
      <p:bgPr>
        <a:solidFill>
          <a:srgbClr val="202020"/>
        </a:solid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9" name="Google Shape;39;p11"/>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0" name="Google Shape;40;p11"/>
          <p:cNvSpPr txBox="1">
            <a:spLocks noGrp="1"/>
          </p:cNvSpPr>
          <p:nvPr>
            <p:ph type="body" idx="2"/>
          </p:nvPr>
        </p:nvSpPr>
        <p:spPr>
          <a:xfrm>
            <a:off x="737118"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1" name="Google Shape;41;p11"/>
          <p:cNvSpPr txBox="1">
            <a:spLocks noGrp="1"/>
          </p:cNvSpPr>
          <p:nvPr>
            <p:ph type="body" idx="3"/>
          </p:nvPr>
        </p:nvSpPr>
        <p:spPr>
          <a:xfrm>
            <a:off x="3323393"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2" name="Google Shape;42;p11"/>
          <p:cNvSpPr txBox="1">
            <a:spLocks noGrp="1"/>
          </p:cNvSpPr>
          <p:nvPr>
            <p:ph type="body" idx="4"/>
          </p:nvPr>
        </p:nvSpPr>
        <p:spPr>
          <a:xfrm>
            <a:off x="5909667"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3" name="Google Shape;43;p11"/>
          <p:cNvSpPr/>
          <p:nvPr/>
        </p:nvSpPr>
        <p:spPr>
          <a:xfrm>
            <a:off x="81552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4" name="Google Shape;44;p11"/>
          <p:cNvSpPr txBox="1"/>
          <p:nvPr/>
        </p:nvSpPr>
        <p:spPr>
          <a:xfrm>
            <a:off x="81157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1</a:t>
            </a:r>
            <a:endParaRPr sz="1800">
              <a:solidFill>
                <a:srgbClr val="1C304A"/>
              </a:solidFill>
            </a:endParaRPr>
          </a:p>
        </p:txBody>
      </p:sp>
      <p:sp>
        <p:nvSpPr>
          <p:cNvPr id="45" name="Google Shape;45;p11"/>
          <p:cNvSpPr/>
          <p:nvPr/>
        </p:nvSpPr>
        <p:spPr>
          <a:xfrm>
            <a:off x="3375583"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6" name="Google Shape;46;p11"/>
          <p:cNvSpPr txBox="1"/>
          <p:nvPr/>
        </p:nvSpPr>
        <p:spPr>
          <a:xfrm>
            <a:off x="3371633"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2</a:t>
            </a:r>
            <a:endParaRPr sz="1800">
              <a:solidFill>
                <a:srgbClr val="1C304A"/>
              </a:solidFill>
            </a:endParaRPr>
          </a:p>
        </p:txBody>
      </p:sp>
      <p:sp>
        <p:nvSpPr>
          <p:cNvPr id="47" name="Google Shape;47;p11"/>
          <p:cNvSpPr/>
          <p:nvPr/>
        </p:nvSpPr>
        <p:spPr>
          <a:xfrm>
            <a:off x="599343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8" name="Google Shape;48;p11"/>
          <p:cNvSpPr txBox="1"/>
          <p:nvPr/>
        </p:nvSpPr>
        <p:spPr>
          <a:xfrm>
            <a:off x="598948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3</a:t>
            </a:r>
            <a:endParaRPr sz="1800">
              <a:solidFill>
                <a:srgbClr val="1C304A"/>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 Column - Light">
  <p:cSld name="TITLE_AND_BODY_2_1_1_1_1_2">
    <p:bg>
      <p:bgPr>
        <a:solidFill>
          <a:srgbClr val="FFFFFF"/>
        </a:solidFill>
        <a:effectLst/>
      </p:bgPr>
    </p:bg>
    <p:spTree>
      <p:nvGrpSpPr>
        <p:cNvPr id="1" name="Shape 49"/>
        <p:cNvGrpSpPr/>
        <p:nvPr/>
      </p:nvGrpSpPr>
      <p:grpSpPr>
        <a:xfrm>
          <a:off x="0" y="0"/>
          <a:ext cx="0" cy="0"/>
          <a:chOff x="0" y="0"/>
          <a:chExt cx="0" cy="0"/>
        </a:xfrm>
      </p:grpSpPr>
      <p:sp>
        <p:nvSpPr>
          <p:cNvPr id="50" name="Google Shape;50;p12"/>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51" name="Google Shape;51;p12"/>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1C304A"/>
              </a:buClr>
              <a:buSzPts val="2000"/>
              <a:buChar char="●"/>
              <a:defRPr>
                <a:solidFill>
                  <a:srgbClr val="1C304A"/>
                </a:solidFill>
              </a:defRPr>
            </a:lvl1pPr>
            <a:lvl2pPr marL="914400" lvl="1" indent="-330200" rtl="0">
              <a:spcBef>
                <a:spcPts val="1600"/>
              </a:spcBef>
              <a:spcAft>
                <a:spcPts val="0"/>
              </a:spcAft>
              <a:buClr>
                <a:srgbClr val="1C304A"/>
              </a:buClr>
              <a:buSzPts val="1600"/>
              <a:buChar char="○"/>
              <a:defRPr>
                <a:solidFill>
                  <a:srgbClr val="1C304A"/>
                </a:solidFill>
              </a:defRPr>
            </a:lvl2pPr>
            <a:lvl3pPr marL="1371600" lvl="2" indent="-330200" rtl="0">
              <a:spcBef>
                <a:spcPts val="1600"/>
              </a:spcBef>
              <a:spcAft>
                <a:spcPts val="0"/>
              </a:spcAft>
              <a:buClr>
                <a:srgbClr val="1C304A"/>
              </a:buClr>
              <a:buSzPts val="1600"/>
              <a:buChar char="■"/>
              <a:defRPr>
                <a:solidFill>
                  <a:srgbClr val="1C304A"/>
                </a:solidFill>
              </a:defRPr>
            </a:lvl3pPr>
            <a:lvl4pPr marL="1828800" lvl="3" indent="-317500" rtl="0">
              <a:spcBef>
                <a:spcPts val="1600"/>
              </a:spcBef>
              <a:spcAft>
                <a:spcPts val="0"/>
              </a:spcAft>
              <a:buClr>
                <a:srgbClr val="1C304A"/>
              </a:buClr>
              <a:buSzPts val="1400"/>
              <a:buChar char="●"/>
              <a:defRPr>
                <a:solidFill>
                  <a:srgbClr val="1C304A"/>
                </a:solidFill>
              </a:defRPr>
            </a:lvl4pPr>
            <a:lvl5pPr marL="2286000" lvl="4" indent="-304800" rtl="0">
              <a:spcBef>
                <a:spcPts val="1600"/>
              </a:spcBef>
              <a:spcAft>
                <a:spcPts val="0"/>
              </a:spcAft>
              <a:buClr>
                <a:srgbClr val="1C304A"/>
              </a:buClr>
              <a:buSzPts val="1200"/>
              <a:buChar char="○"/>
              <a:defRPr>
                <a:solidFill>
                  <a:srgbClr val="1C304A"/>
                </a:solidFill>
              </a:defRPr>
            </a:lvl5pPr>
            <a:lvl6pPr marL="2743200" lvl="5" indent="-292100" rtl="0">
              <a:spcBef>
                <a:spcPts val="1600"/>
              </a:spcBef>
              <a:spcAft>
                <a:spcPts val="0"/>
              </a:spcAft>
              <a:buClr>
                <a:srgbClr val="1C304A"/>
              </a:buClr>
              <a:buSzPts val="1000"/>
              <a:buChar char="■"/>
              <a:defRPr>
                <a:solidFill>
                  <a:srgbClr val="1C304A"/>
                </a:solidFill>
              </a:defRPr>
            </a:lvl6pPr>
            <a:lvl7pPr marL="3200400" lvl="6" indent="-292100" rtl="0">
              <a:spcBef>
                <a:spcPts val="1600"/>
              </a:spcBef>
              <a:spcAft>
                <a:spcPts val="0"/>
              </a:spcAft>
              <a:buClr>
                <a:srgbClr val="1C304A"/>
              </a:buClr>
              <a:buSzPts val="1000"/>
              <a:buChar char="●"/>
              <a:defRPr>
                <a:solidFill>
                  <a:srgbClr val="1C304A"/>
                </a:solidFill>
              </a:defRPr>
            </a:lvl7pPr>
            <a:lvl8pPr marL="3657600" lvl="7" indent="-292100" rtl="0">
              <a:spcBef>
                <a:spcPts val="1600"/>
              </a:spcBef>
              <a:spcAft>
                <a:spcPts val="0"/>
              </a:spcAft>
              <a:buClr>
                <a:srgbClr val="1C304A"/>
              </a:buClr>
              <a:buSzPts val="1000"/>
              <a:buChar char="○"/>
              <a:defRPr>
                <a:solidFill>
                  <a:srgbClr val="1C304A"/>
                </a:solidFill>
              </a:defRPr>
            </a:lvl8pPr>
            <a:lvl9pPr marL="4114800" lvl="8" indent="-292100" rtl="0">
              <a:spcBef>
                <a:spcPts val="1600"/>
              </a:spcBef>
              <a:spcAft>
                <a:spcPts val="1600"/>
              </a:spcAft>
              <a:buClr>
                <a:srgbClr val="1C304A"/>
              </a:buClr>
              <a:buSzPts val="1000"/>
              <a:buChar char="■"/>
              <a:defRPr>
                <a:solidFill>
                  <a:srgbClr val="1C304A"/>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 Column - Light">
  <p:cSld name="TITLE_AND_BODY_2_1_1_1_1_1">
    <p:bg>
      <p:bgPr>
        <a:solidFill>
          <a:srgbClr val="FFFFFF"/>
        </a:solid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54" name="Google Shape;54;p13"/>
          <p:cNvSpPr txBox="1">
            <a:spLocks noGrp="1"/>
          </p:cNvSpPr>
          <p:nvPr>
            <p:ph type="body" idx="1"/>
          </p:nvPr>
        </p:nvSpPr>
        <p:spPr>
          <a:xfrm>
            <a:off x="725280" y="172202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55" name="Google Shape;55;p13"/>
          <p:cNvSpPr txBox="1">
            <a:spLocks noGrp="1"/>
          </p:cNvSpPr>
          <p:nvPr>
            <p:ph type="body" idx="2"/>
          </p:nvPr>
        </p:nvSpPr>
        <p:spPr>
          <a:xfrm>
            <a:off x="4675870" y="174527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56" name="Google Shape;56;p13"/>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 Column - Light">
  <p:cSld name="TITLE_AND_TWO_COLUMNS_1">
    <p:spTree>
      <p:nvGrpSpPr>
        <p:cNvPr id="1" name="Shape 57"/>
        <p:cNvGrpSpPr/>
        <p:nvPr/>
      </p:nvGrpSpPr>
      <p:grpSpPr>
        <a:xfrm>
          <a:off x="0" y="0"/>
          <a:ext cx="0" cy="0"/>
          <a:chOff x="0" y="0"/>
          <a:chExt cx="0" cy="0"/>
        </a:xfrm>
      </p:grpSpPr>
      <p:sp>
        <p:nvSpPr>
          <p:cNvPr id="58" name="Google Shape;58;p14"/>
          <p:cNvSpPr txBox="1">
            <a:spLocks noGrp="1"/>
          </p:cNvSpPr>
          <p:nvPr>
            <p:ph type="body" idx="1"/>
          </p:nvPr>
        </p:nvSpPr>
        <p:spPr>
          <a:xfrm>
            <a:off x="737118"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9" name="Google Shape;59;p14"/>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txBox="1">
            <a:spLocks noGrp="1"/>
          </p:cNvSpPr>
          <p:nvPr>
            <p:ph type="body" idx="2"/>
          </p:nvPr>
        </p:nvSpPr>
        <p:spPr>
          <a:xfrm>
            <a:off x="3323393"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1" name="Google Shape;61;p14"/>
          <p:cNvSpPr txBox="1">
            <a:spLocks noGrp="1"/>
          </p:cNvSpPr>
          <p:nvPr>
            <p:ph type="body" idx="3"/>
          </p:nvPr>
        </p:nvSpPr>
        <p:spPr>
          <a:xfrm>
            <a:off x="5909667"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2" name="Google Shape;62;p14"/>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63" name="Google Shape;63;p14"/>
          <p:cNvSpPr txBox="1">
            <a:spLocks noGrp="1"/>
          </p:cNvSpPr>
          <p:nvPr>
            <p:ph type="subTitle" idx="4"/>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4" name="Google Shape;64;p14"/>
          <p:cNvSpPr/>
          <p:nvPr/>
        </p:nvSpPr>
        <p:spPr>
          <a:xfrm>
            <a:off x="815525" y="1460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5" name="Google Shape;65;p14"/>
          <p:cNvSpPr txBox="1"/>
          <p:nvPr/>
        </p:nvSpPr>
        <p:spPr>
          <a:xfrm>
            <a:off x="811575" y="1471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Helvetica Neue"/>
                <a:ea typeface="Helvetica Neue"/>
                <a:cs typeface="Helvetica Neue"/>
                <a:sym typeface="Helvetica Neue"/>
              </a:rPr>
              <a:t>1</a:t>
            </a:r>
            <a:endParaRPr sz="1800"/>
          </a:p>
        </p:txBody>
      </p:sp>
      <p:sp>
        <p:nvSpPr>
          <p:cNvPr id="66" name="Google Shape;66;p14"/>
          <p:cNvSpPr/>
          <p:nvPr/>
        </p:nvSpPr>
        <p:spPr>
          <a:xfrm>
            <a:off x="3375583" y="1460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7" name="Google Shape;67;p14"/>
          <p:cNvSpPr txBox="1"/>
          <p:nvPr/>
        </p:nvSpPr>
        <p:spPr>
          <a:xfrm>
            <a:off x="3371633" y="1471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2</a:t>
            </a:r>
            <a:endParaRPr sz="1800"/>
          </a:p>
        </p:txBody>
      </p:sp>
      <p:sp>
        <p:nvSpPr>
          <p:cNvPr id="68" name="Google Shape;68;p14"/>
          <p:cNvSpPr/>
          <p:nvPr/>
        </p:nvSpPr>
        <p:spPr>
          <a:xfrm>
            <a:off x="5993435" y="1460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9" name="Google Shape;69;p14"/>
          <p:cNvSpPr txBox="1"/>
          <p:nvPr/>
        </p:nvSpPr>
        <p:spPr>
          <a:xfrm>
            <a:off x="5989485" y="1471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3</a:t>
            </a:r>
            <a:endParaRPr sz="18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 Column Icons - Light">
  <p:cSld name="TITLE_AND_TWO_COLUMNS_1_2">
    <p:bg>
      <p:bgPr>
        <a:solidFill>
          <a:srgbClr val="FFFFFF"/>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2" name="Google Shape;72;p15"/>
          <p:cNvSpPr/>
          <p:nvPr/>
        </p:nvSpPr>
        <p:spPr>
          <a:xfrm>
            <a:off x="815525"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3" name="Google Shape;73;p15"/>
          <p:cNvSpPr/>
          <p:nvPr/>
        </p:nvSpPr>
        <p:spPr>
          <a:xfrm>
            <a:off x="4349050"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4" name="Google Shape;74;p15"/>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5" name="Google Shape;75;p15"/>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6" name="Google Shape;76;p15"/>
          <p:cNvSpPr/>
          <p:nvPr/>
        </p:nvSpPr>
        <p:spPr>
          <a:xfrm>
            <a:off x="815525"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7" name="Google Shape;77;p15"/>
          <p:cNvSpPr/>
          <p:nvPr/>
        </p:nvSpPr>
        <p:spPr>
          <a:xfrm>
            <a:off x="4349050"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8" name="Google Shape;78;p15"/>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9" name="Google Shape;79;p1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right - 2 column icons">
  <p:cSld name="TITLE_AND_TWO_COLUMNS_1_2_1">
    <p:bg>
      <p:bgPr>
        <a:solidFill>
          <a:srgbClr val="00CFFF"/>
        </a:solidFill>
        <a:effectLst/>
      </p:bgPr>
    </p:bg>
    <p:spTree>
      <p:nvGrpSpPr>
        <p:cNvPr id="1" name="Shape 80"/>
        <p:cNvGrpSpPr/>
        <p:nvPr/>
      </p:nvGrpSpPr>
      <p:grpSpPr>
        <a:xfrm>
          <a:off x="0" y="0"/>
          <a:ext cx="0" cy="0"/>
          <a:chOff x="0" y="0"/>
          <a:chExt cx="0" cy="0"/>
        </a:xfrm>
      </p:grpSpPr>
      <p:sp>
        <p:nvSpPr>
          <p:cNvPr id="81" name="Google Shape;81;p16"/>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2" name="Google Shape;82;p16"/>
          <p:cNvSpPr/>
          <p:nvPr/>
        </p:nvSpPr>
        <p:spPr>
          <a:xfrm>
            <a:off x="815525"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 name="Google Shape;83;p16"/>
          <p:cNvSpPr/>
          <p:nvPr/>
        </p:nvSpPr>
        <p:spPr>
          <a:xfrm>
            <a:off x="4349050"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4" name="Google Shape;84;p16"/>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5" name="Google Shape;85;p16"/>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6" name="Google Shape;86;p16"/>
          <p:cNvSpPr/>
          <p:nvPr/>
        </p:nvSpPr>
        <p:spPr>
          <a:xfrm>
            <a:off x="815525"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7" name="Google Shape;87;p16"/>
          <p:cNvSpPr/>
          <p:nvPr/>
        </p:nvSpPr>
        <p:spPr>
          <a:xfrm>
            <a:off x="4349050"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8" name="Google Shape;88;p16"/>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9" name="Google Shape;89;p16"/>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rdered List - Light">
  <p:cSld name="TITLE_AND_TWO_COLUMNS_1_2_1_1">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sldNum" idx="12"/>
          </p:nvPr>
        </p:nvSpPr>
        <p:spPr>
          <a:xfrm>
            <a:off x="8472450" y="4765389"/>
            <a:ext cx="548700" cy="261900"/>
          </a:xfrm>
          <a:prstGeom prst="rect">
            <a:avLst/>
          </a:prstGeom>
          <a:noFill/>
          <a:ln>
            <a:noFill/>
          </a:ln>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92" name="Google Shape;92;p17"/>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93" name="Google Shape;93;p17"/>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4" name="Google Shape;94;p17"/>
          <p:cNvSpPr/>
          <p:nvPr/>
        </p:nvSpPr>
        <p:spPr>
          <a:xfrm>
            <a:off x="8291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95" name="Google Shape;95;p17"/>
          <p:cNvSpPr txBox="1">
            <a:spLocks noGrp="1"/>
          </p:cNvSpPr>
          <p:nvPr>
            <p:ph type="body" idx="2"/>
          </p:nvPr>
        </p:nvSpPr>
        <p:spPr>
          <a:xfrm>
            <a:off x="8735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96" name="Google Shape;96;p17"/>
          <p:cNvSpPr/>
          <p:nvPr/>
        </p:nvSpPr>
        <p:spPr>
          <a:xfrm>
            <a:off x="23593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97" name="Google Shape;97;p17"/>
          <p:cNvSpPr txBox="1">
            <a:spLocks noGrp="1"/>
          </p:cNvSpPr>
          <p:nvPr>
            <p:ph type="body" idx="3"/>
          </p:nvPr>
        </p:nvSpPr>
        <p:spPr>
          <a:xfrm>
            <a:off x="24037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98" name="Google Shape;98;p17"/>
          <p:cNvSpPr/>
          <p:nvPr/>
        </p:nvSpPr>
        <p:spPr>
          <a:xfrm>
            <a:off x="38895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99" name="Google Shape;99;p17"/>
          <p:cNvSpPr txBox="1">
            <a:spLocks noGrp="1"/>
          </p:cNvSpPr>
          <p:nvPr>
            <p:ph type="body" idx="4"/>
          </p:nvPr>
        </p:nvSpPr>
        <p:spPr>
          <a:xfrm>
            <a:off x="39339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00" name="Google Shape;100;p17"/>
          <p:cNvSpPr/>
          <p:nvPr/>
        </p:nvSpPr>
        <p:spPr>
          <a:xfrm>
            <a:off x="54197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101" name="Google Shape;101;p17"/>
          <p:cNvSpPr txBox="1">
            <a:spLocks noGrp="1"/>
          </p:cNvSpPr>
          <p:nvPr>
            <p:ph type="body" idx="5"/>
          </p:nvPr>
        </p:nvSpPr>
        <p:spPr>
          <a:xfrm>
            <a:off x="54641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02" name="Google Shape;102;p17"/>
          <p:cNvSpPr/>
          <p:nvPr/>
        </p:nvSpPr>
        <p:spPr>
          <a:xfrm>
            <a:off x="69499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5</a:t>
            </a:r>
            <a:endParaRPr sz="7200" b="1">
              <a:solidFill>
                <a:srgbClr val="00CFFF"/>
              </a:solidFill>
              <a:latin typeface="Helvetica Neue"/>
              <a:ea typeface="Helvetica Neue"/>
              <a:cs typeface="Helvetica Neue"/>
              <a:sym typeface="Helvetica Neue"/>
            </a:endParaRPr>
          </a:p>
        </p:txBody>
      </p:sp>
      <p:sp>
        <p:nvSpPr>
          <p:cNvPr id="103" name="Google Shape;103;p17"/>
          <p:cNvSpPr txBox="1">
            <a:spLocks noGrp="1"/>
          </p:cNvSpPr>
          <p:nvPr>
            <p:ph type="body" idx="6"/>
          </p:nvPr>
        </p:nvSpPr>
        <p:spPr>
          <a:xfrm>
            <a:off x="69943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 Light">
  <p:cSld name="CUSTOM">
    <p:spTree>
      <p:nvGrpSpPr>
        <p:cNvPr id="1" name="Shape 104"/>
        <p:cNvGrpSpPr/>
        <p:nvPr/>
      </p:nvGrpSpPr>
      <p:grpSpPr>
        <a:xfrm>
          <a:off x="0" y="0"/>
          <a:ext cx="0" cy="0"/>
          <a:chOff x="0" y="0"/>
          <a:chExt cx="0" cy="0"/>
        </a:xfrm>
      </p:grpSpPr>
      <p:sp>
        <p:nvSpPr>
          <p:cNvPr id="105" name="Google Shape;105;p18"/>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8"/>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arge Image">
  <p:cSld name="MAIN_POINT">
    <p:bg>
      <p:bgPr>
        <a:solidFill>
          <a:srgbClr val="666666"/>
        </a:solidFill>
        <a:effectLst/>
      </p:bgPr>
    </p:bg>
    <p:spTree>
      <p:nvGrpSpPr>
        <p:cNvPr id="1" name="Shape 107"/>
        <p:cNvGrpSpPr/>
        <p:nvPr/>
      </p:nvGrpSpPr>
      <p:grpSpPr>
        <a:xfrm>
          <a:off x="0" y="0"/>
          <a:ext cx="0" cy="0"/>
          <a:chOff x="0" y="0"/>
          <a:chExt cx="0" cy="0"/>
        </a:xfrm>
      </p:grpSpPr>
      <p:pic>
        <p:nvPicPr>
          <p:cNvPr id="108" name="Google Shape;108;p19"/>
          <p:cNvPicPr preferRelativeResize="0"/>
          <p:nvPr/>
        </p:nvPicPr>
        <p:blipFill rotWithShape="1">
          <a:blip r:embed="rId2">
            <a:alphaModFix/>
          </a:blip>
          <a:srcRect l="6272" t="6909" r="11416" b="30901"/>
          <a:stretch/>
        </p:blipFill>
        <p:spPr>
          <a:xfrm>
            <a:off x="-9525" y="-39168"/>
            <a:ext cx="9162900" cy="5192100"/>
          </a:xfrm>
          <a:prstGeom prst="rect">
            <a:avLst/>
          </a:prstGeom>
          <a:noFill/>
          <a:ln>
            <a:noFill/>
          </a:ln>
        </p:spPr>
      </p:pic>
      <p:sp>
        <p:nvSpPr>
          <p:cNvPr id="109" name="Google Shape;109;p19"/>
          <p:cNvSpPr/>
          <p:nvPr/>
        </p:nvSpPr>
        <p:spPr>
          <a:xfrm>
            <a:off x="3868900" y="3578887"/>
            <a:ext cx="4891200" cy="975900"/>
          </a:xfrm>
          <a:prstGeom prst="rect">
            <a:avLst/>
          </a:prstGeom>
          <a:solidFill>
            <a:srgbClr val="00CFFF"/>
          </a:solidFill>
          <a:ln>
            <a:noFill/>
          </a:ln>
        </p:spPr>
        <p:txBody>
          <a:bodyPr spcFirstLastPara="1" wrap="square" lIns="167425" tIns="167425" rIns="167425" bIns="167425" anchor="t" anchorCtr="0">
            <a:noAutofit/>
          </a:bodyPr>
          <a:lstStyle/>
          <a:p>
            <a:pPr marL="0" marR="0" lvl="1" indent="88900" algn="l" rtl="0">
              <a:spcBef>
                <a:spcPts val="700"/>
              </a:spcBef>
              <a:spcAft>
                <a:spcPts val="0"/>
              </a:spcAft>
              <a:buNone/>
            </a:pPr>
            <a:endParaRPr sz="1700" b="0" i="1" u="none" strike="noStrike" cap="none">
              <a:solidFill>
                <a:srgbClr val="26818F"/>
              </a:solidFill>
              <a:latin typeface="Source Sans Pro"/>
              <a:ea typeface="Source Sans Pro"/>
              <a:cs typeface="Source Sans Pro"/>
              <a:sym typeface="Source Sans Pro"/>
            </a:endParaRPr>
          </a:p>
        </p:txBody>
      </p:sp>
      <p:sp>
        <p:nvSpPr>
          <p:cNvPr id="110" name="Google Shape;110;p19"/>
          <p:cNvSpPr txBox="1">
            <a:spLocks noGrp="1"/>
          </p:cNvSpPr>
          <p:nvPr>
            <p:ph type="ctrTitle"/>
          </p:nvPr>
        </p:nvSpPr>
        <p:spPr>
          <a:xfrm>
            <a:off x="4035650" y="3697025"/>
            <a:ext cx="4489800" cy="1048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3600"/>
              <a:buNone/>
              <a:defRPr sz="3600" b="1">
                <a:solidFill>
                  <a:srgbClr val="1C304A"/>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alf Image - Dark">
  <p:cSld name="SECTION_TITLE_AND_DESCRIPTION_1">
    <p:spTree>
      <p:nvGrpSpPr>
        <p:cNvPr id="1" name="Shape 111"/>
        <p:cNvGrpSpPr/>
        <p:nvPr/>
      </p:nvGrpSpPr>
      <p:grpSpPr>
        <a:xfrm>
          <a:off x="0" y="0"/>
          <a:ext cx="0" cy="0"/>
          <a:chOff x="0" y="0"/>
          <a:chExt cx="0" cy="0"/>
        </a:xfrm>
      </p:grpSpPr>
      <p:pic>
        <p:nvPicPr>
          <p:cNvPr id="112" name="Google Shape;112;p20"/>
          <p:cNvPicPr preferRelativeResize="0"/>
          <p:nvPr/>
        </p:nvPicPr>
        <p:blipFill rotWithShape="1">
          <a:blip r:embed="rId2">
            <a:alphaModFix/>
          </a:blip>
          <a:srcRect l="47425" t="6909" r="11420" b="30901"/>
          <a:stretch/>
        </p:blipFill>
        <p:spPr>
          <a:xfrm>
            <a:off x="4572000" y="-42840"/>
            <a:ext cx="4619100" cy="5235000"/>
          </a:xfrm>
          <a:prstGeom prst="rect">
            <a:avLst/>
          </a:prstGeom>
          <a:noFill/>
          <a:ln>
            <a:noFill/>
          </a:ln>
        </p:spPr>
      </p:pic>
      <p:sp>
        <p:nvSpPr>
          <p:cNvPr id="113" name="Google Shape;113;p20"/>
          <p:cNvSpPr/>
          <p:nvPr/>
        </p:nvSpPr>
        <p:spPr>
          <a:xfrm>
            <a:off x="-47100" y="-11850"/>
            <a:ext cx="4619100" cy="5215800"/>
          </a:xfrm>
          <a:prstGeom prst="rect">
            <a:avLst/>
          </a:pr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15" name="Google Shape;115;p20"/>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16" name="Google Shape;116;p20"/>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Light" type="secHead">
  <p:cSld name="SECTION_HEADER">
    <p:bg>
      <p:bgPr>
        <a:solidFill>
          <a:srgbClr val="FFFFF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712840" y="536231"/>
            <a:ext cx="7386600" cy="925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5000"/>
              <a:buNone/>
              <a:defRPr sz="5000" b="1">
                <a:solidFill>
                  <a:srgbClr val="1C304A"/>
                </a:solidFill>
              </a:defRPr>
            </a:lvl1pPr>
            <a:lvl2pPr lvl="1" algn="ctr" rtl="0">
              <a:spcBef>
                <a:spcPts val="0"/>
              </a:spcBef>
              <a:spcAft>
                <a:spcPts val="0"/>
              </a:spcAft>
              <a:buClr>
                <a:srgbClr val="1C304A"/>
              </a:buClr>
              <a:buSzPts val="5000"/>
              <a:buNone/>
              <a:defRPr sz="5000">
                <a:solidFill>
                  <a:srgbClr val="1C304A"/>
                </a:solidFill>
              </a:defRPr>
            </a:lvl2pPr>
            <a:lvl3pPr lvl="2" algn="ctr" rtl="0">
              <a:spcBef>
                <a:spcPts val="0"/>
              </a:spcBef>
              <a:spcAft>
                <a:spcPts val="0"/>
              </a:spcAft>
              <a:buClr>
                <a:srgbClr val="1C304A"/>
              </a:buClr>
              <a:buSzPts val="5000"/>
              <a:buNone/>
              <a:defRPr sz="5000">
                <a:solidFill>
                  <a:srgbClr val="1C304A"/>
                </a:solidFill>
              </a:defRPr>
            </a:lvl3pPr>
            <a:lvl4pPr lvl="3" algn="ctr" rtl="0">
              <a:spcBef>
                <a:spcPts val="0"/>
              </a:spcBef>
              <a:spcAft>
                <a:spcPts val="0"/>
              </a:spcAft>
              <a:buClr>
                <a:srgbClr val="1C304A"/>
              </a:buClr>
              <a:buSzPts val="5000"/>
              <a:buNone/>
              <a:defRPr sz="5000">
                <a:solidFill>
                  <a:srgbClr val="1C304A"/>
                </a:solidFill>
              </a:defRPr>
            </a:lvl4pPr>
            <a:lvl5pPr lvl="4" algn="ctr" rtl="0">
              <a:spcBef>
                <a:spcPts val="0"/>
              </a:spcBef>
              <a:spcAft>
                <a:spcPts val="0"/>
              </a:spcAft>
              <a:buClr>
                <a:srgbClr val="1C304A"/>
              </a:buClr>
              <a:buSzPts val="5000"/>
              <a:buNone/>
              <a:defRPr sz="5000">
                <a:solidFill>
                  <a:srgbClr val="1C304A"/>
                </a:solidFill>
              </a:defRPr>
            </a:lvl5pPr>
            <a:lvl6pPr lvl="5" algn="ctr" rtl="0">
              <a:spcBef>
                <a:spcPts val="0"/>
              </a:spcBef>
              <a:spcAft>
                <a:spcPts val="0"/>
              </a:spcAft>
              <a:buClr>
                <a:srgbClr val="1C304A"/>
              </a:buClr>
              <a:buSzPts val="5000"/>
              <a:buNone/>
              <a:defRPr sz="5000">
                <a:solidFill>
                  <a:srgbClr val="1C304A"/>
                </a:solidFill>
              </a:defRPr>
            </a:lvl6pPr>
            <a:lvl7pPr lvl="6" algn="ctr" rtl="0">
              <a:spcBef>
                <a:spcPts val="0"/>
              </a:spcBef>
              <a:spcAft>
                <a:spcPts val="0"/>
              </a:spcAft>
              <a:buClr>
                <a:srgbClr val="1C304A"/>
              </a:buClr>
              <a:buSzPts val="5000"/>
              <a:buNone/>
              <a:defRPr sz="5000">
                <a:solidFill>
                  <a:srgbClr val="1C304A"/>
                </a:solidFill>
              </a:defRPr>
            </a:lvl7pPr>
            <a:lvl8pPr lvl="7" algn="ctr" rtl="0">
              <a:spcBef>
                <a:spcPts val="0"/>
              </a:spcBef>
              <a:spcAft>
                <a:spcPts val="0"/>
              </a:spcAft>
              <a:buClr>
                <a:srgbClr val="1C304A"/>
              </a:buClr>
              <a:buSzPts val="5000"/>
              <a:buNone/>
              <a:defRPr sz="5000">
                <a:solidFill>
                  <a:srgbClr val="1C304A"/>
                </a:solidFill>
              </a:defRPr>
            </a:lvl8pPr>
            <a:lvl9pPr lvl="8" algn="ctr" rtl="0">
              <a:spcBef>
                <a:spcPts val="0"/>
              </a:spcBef>
              <a:spcAft>
                <a:spcPts val="0"/>
              </a:spcAft>
              <a:buClr>
                <a:srgbClr val="1C304A"/>
              </a:buClr>
              <a:buSzPts val="5000"/>
              <a:buNone/>
              <a:defRPr sz="5000">
                <a:solidFill>
                  <a:srgbClr val="1C304A"/>
                </a:solidFill>
              </a:defRPr>
            </a:lvl9pPr>
          </a:lstStyle>
          <a:p>
            <a:endParaRPr/>
          </a:p>
        </p:txBody>
      </p:sp>
      <p:sp>
        <p:nvSpPr>
          <p:cNvPr id="14" name="Google Shape;14;p3"/>
          <p:cNvSpPr txBox="1">
            <a:spLocks noGrp="1"/>
          </p:cNvSpPr>
          <p:nvPr>
            <p:ph type="subTitle" idx="1"/>
          </p:nvPr>
        </p:nvSpPr>
        <p:spPr>
          <a:xfrm>
            <a:off x="729681" y="228753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1400"/>
              <a:buNone/>
              <a:defRPr sz="1400">
                <a:solidFill>
                  <a:srgbClr val="1C304A"/>
                </a:solidFill>
              </a:defRPr>
            </a:lvl1pPr>
            <a:lvl2pPr lvl="1" rtl="0">
              <a:lnSpc>
                <a:spcPct val="100000"/>
              </a:lnSpc>
              <a:spcBef>
                <a:spcPts val="0"/>
              </a:spcBef>
              <a:spcAft>
                <a:spcPts val="0"/>
              </a:spcAft>
              <a:buClr>
                <a:srgbClr val="1C304A"/>
              </a:buClr>
              <a:buSzPts val="1600"/>
              <a:buNone/>
              <a:defRPr>
                <a:solidFill>
                  <a:srgbClr val="1C304A"/>
                </a:solidFill>
              </a:defRPr>
            </a:lvl2pPr>
            <a:lvl3pPr lvl="2" rtl="0">
              <a:lnSpc>
                <a:spcPct val="100000"/>
              </a:lnSpc>
              <a:spcBef>
                <a:spcPts val="0"/>
              </a:spcBef>
              <a:spcAft>
                <a:spcPts val="0"/>
              </a:spcAft>
              <a:buClr>
                <a:srgbClr val="1C304A"/>
              </a:buClr>
              <a:buSzPts val="1600"/>
              <a:buNone/>
              <a:defRPr>
                <a:solidFill>
                  <a:srgbClr val="1C304A"/>
                </a:solidFill>
              </a:defRPr>
            </a:lvl3pPr>
            <a:lvl4pPr lvl="3" rtl="0">
              <a:lnSpc>
                <a:spcPct val="100000"/>
              </a:lnSpc>
              <a:spcBef>
                <a:spcPts val="0"/>
              </a:spcBef>
              <a:spcAft>
                <a:spcPts val="0"/>
              </a:spcAft>
              <a:buClr>
                <a:srgbClr val="1C304A"/>
              </a:buClr>
              <a:buSzPts val="1400"/>
              <a:buNone/>
              <a:defRPr>
                <a:solidFill>
                  <a:srgbClr val="1C304A"/>
                </a:solidFill>
              </a:defRPr>
            </a:lvl4pPr>
            <a:lvl5pPr lvl="4" rtl="0">
              <a:lnSpc>
                <a:spcPct val="100000"/>
              </a:lnSpc>
              <a:spcBef>
                <a:spcPts val="0"/>
              </a:spcBef>
              <a:spcAft>
                <a:spcPts val="0"/>
              </a:spcAft>
              <a:buClr>
                <a:srgbClr val="1C304A"/>
              </a:buClr>
              <a:buSzPts val="1200"/>
              <a:buNone/>
              <a:defRPr>
                <a:solidFill>
                  <a:srgbClr val="1C304A"/>
                </a:solidFill>
              </a:defRPr>
            </a:lvl5pPr>
            <a:lvl6pPr lvl="5" rtl="0">
              <a:lnSpc>
                <a:spcPct val="100000"/>
              </a:lnSpc>
              <a:spcBef>
                <a:spcPts val="0"/>
              </a:spcBef>
              <a:spcAft>
                <a:spcPts val="0"/>
              </a:spcAft>
              <a:buClr>
                <a:srgbClr val="1C304A"/>
              </a:buClr>
              <a:buSzPts val="1000"/>
              <a:buNone/>
              <a:defRPr>
                <a:solidFill>
                  <a:srgbClr val="1C304A"/>
                </a:solidFill>
              </a:defRPr>
            </a:lvl6pPr>
            <a:lvl7pPr lvl="6" rtl="0">
              <a:lnSpc>
                <a:spcPct val="100000"/>
              </a:lnSpc>
              <a:spcBef>
                <a:spcPts val="0"/>
              </a:spcBef>
              <a:spcAft>
                <a:spcPts val="0"/>
              </a:spcAft>
              <a:buClr>
                <a:srgbClr val="1C304A"/>
              </a:buClr>
              <a:buSzPts val="1000"/>
              <a:buNone/>
              <a:defRPr>
                <a:solidFill>
                  <a:srgbClr val="1C304A"/>
                </a:solidFill>
              </a:defRPr>
            </a:lvl7pPr>
            <a:lvl8pPr lvl="7" rtl="0">
              <a:lnSpc>
                <a:spcPct val="100000"/>
              </a:lnSpc>
              <a:spcBef>
                <a:spcPts val="0"/>
              </a:spcBef>
              <a:spcAft>
                <a:spcPts val="0"/>
              </a:spcAft>
              <a:buClr>
                <a:srgbClr val="1C304A"/>
              </a:buClr>
              <a:buSzPts val="1000"/>
              <a:buNone/>
              <a:defRPr>
                <a:solidFill>
                  <a:srgbClr val="1C304A"/>
                </a:solidFill>
              </a:defRPr>
            </a:lvl8pPr>
            <a:lvl9pPr lvl="8" rtl="0">
              <a:lnSpc>
                <a:spcPct val="100000"/>
              </a:lnSpc>
              <a:spcBef>
                <a:spcPts val="0"/>
              </a:spcBef>
              <a:spcAft>
                <a:spcPts val="0"/>
              </a:spcAft>
              <a:buClr>
                <a:srgbClr val="1C304A"/>
              </a:buClr>
              <a:buSzPts val="1000"/>
              <a:buNone/>
              <a:defRPr>
                <a:solidFill>
                  <a:srgbClr val="1C304A"/>
                </a:solidFill>
              </a:defRPr>
            </a:lvl9pPr>
          </a:lstStyle>
          <a:p>
            <a:endParaRPr/>
          </a:p>
        </p:txBody>
      </p:sp>
      <p:sp>
        <p:nvSpPr>
          <p:cNvPr id="15" name="Google Shape;15;p3"/>
          <p:cNvSpPr txBox="1">
            <a:spLocks noGrp="1"/>
          </p:cNvSpPr>
          <p:nvPr>
            <p:ph type="subTitle" idx="2"/>
          </p:nvPr>
        </p:nvSpPr>
        <p:spPr>
          <a:xfrm>
            <a:off x="82550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 Image - Light">
  <p:cSld name="SECTION_TITLE_AND_DESCRIPTION_1_2">
    <p:spTree>
      <p:nvGrpSpPr>
        <p:cNvPr id="1" name="Shape 117"/>
        <p:cNvGrpSpPr/>
        <p:nvPr/>
      </p:nvGrpSpPr>
      <p:grpSpPr>
        <a:xfrm>
          <a:off x="0" y="0"/>
          <a:ext cx="0" cy="0"/>
          <a:chOff x="0" y="0"/>
          <a:chExt cx="0" cy="0"/>
        </a:xfrm>
      </p:grpSpPr>
      <p:sp>
        <p:nvSpPr>
          <p:cNvPr id="118" name="Google Shape;118;p21"/>
          <p:cNvSpPr/>
          <p:nvPr/>
        </p:nvSpPr>
        <p:spPr>
          <a:xfrm>
            <a:off x="4572000" y="-11850"/>
            <a:ext cx="4619100" cy="521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20" name="Google Shape;120;p21"/>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121" name="Google Shape;121;p21"/>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losing - Thanks - Dark">
  <p:cSld name="SECTION_TITLE_AND_DESCRIPTION_1_1">
    <p:bg>
      <p:bgPr>
        <a:solidFill>
          <a:srgbClr val="202020"/>
        </a:solidFill>
        <a:effectLst/>
      </p:bgPr>
    </p:bg>
    <p:spTree>
      <p:nvGrpSpPr>
        <p:cNvPr id="1" name="Shape 122"/>
        <p:cNvGrpSpPr/>
        <p:nvPr/>
      </p:nvGrpSpPr>
      <p:grpSpPr>
        <a:xfrm>
          <a:off x="0" y="0"/>
          <a:ext cx="0" cy="0"/>
          <a:chOff x="0" y="0"/>
          <a:chExt cx="0" cy="0"/>
        </a:xfrm>
      </p:grpSpPr>
      <p:sp>
        <p:nvSpPr>
          <p:cNvPr id="123" name="Google Shape;123;p22"/>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24" name="Google Shape;124;p22"/>
          <p:cNvSpPr txBox="1">
            <a:spLocks noGrp="1"/>
          </p:cNvSpPr>
          <p:nvPr>
            <p:ph type="body" idx="1"/>
          </p:nvPr>
        </p:nvSpPr>
        <p:spPr>
          <a:xfrm>
            <a:off x="737118" y="3585136"/>
            <a:ext cx="2258100" cy="1332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FFFFFF"/>
              </a:buClr>
              <a:buSzPts val="1000"/>
              <a:buChar char="●"/>
              <a:defRPr sz="1000">
                <a:solidFill>
                  <a:srgbClr val="FFFFFF"/>
                </a:solidFill>
              </a:defRPr>
            </a:lvl1pPr>
            <a:lvl2pPr marL="914400" lvl="1" indent="-292100" rtl="0">
              <a:spcBef>
                <a:spcPts val="1600"/>
              </a:spcBef>
              <a:spcAft>
                <a:spcPts val="0"/>
              </a:spcAft>
              <a:buClr>
                <a:srgbClr val="FFFFFF"/>
              </a:buClr>
              <a:buSzPts val="1000"/>
              <a:buChar char="○"/>
              <a:defRPr sz="1000">
                <a:solidFill>
                  <a:srgbClr val="FFFFFF"/>
                </a:solidFill>
              </a:defRPr>
            </a:lvl2pPr>
            <a:lvl3pPr marL="1371600" lvl="2" indent="-292100" rtl="0">
              <a:spcBef>
                <a:spcPts val="1600"/>
              </a:spcBef>
              <a:spcAft>
                <a:spcPts val="0"/>
              </a:spcAft>
              <a:buClr>
                <a:srgbClr val="FFFFFF"/>
              </a:buClr>
              <a:buSzPts val="1000"/>
              <a:buChar char="■"/>
              <a:defRPr sz="1000">
                <a:solidFill>
                  <a:srgbClr val="FFFFFF"/>
                </a:solidFill>
              </a:defRPr>
            </a:lvl3pPr>
            <a:lvl4pPr marL="1828800" lvl="3" indent="-292100" rtl="0">
              <a:spcBef>
                <a:spcPts val="1600"/>
              </a:spcBef>
              <a:spcAft>
                <a:spcPts val="0"/>
              </a:spcAft>
              <a:buClr>
                <a:srgbClr val="FFFFFF"/>
              </a:buClr>
              <a:buSzPts val="1000"/>
              <a:buChar char="●"/>
              <a:defRPr sz="1000">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sz="1000">
                <a:solidFill>
                  <a:srgbClr val="FFFFFF"/>
                </a:solidFill>
              </a:defRPr>
            </a:lvl6pPr>
            <a:lvl7pPr marL="3200400" lvl="6" indent="-292100" rtl="0">
              <a:spcBef>
                <a:spcPts val="1600"/>
              </a:spcBef>
              <a:spcAft>
                <a:spcPts val="0"/>
              </a:spcAft>
              <a:buClr>
                <a:srgbClr val="FFFFFF"/>
              </a:buClr>
              <a:buSzPts val="1000"/>
              <a:buChar char="●"/>
              <a:defRPr sz="1000">
                <a:solidFill>
                  <a:srgbClr val="FFFFFF"/>
                </a:solidFill>
              </a:defRPr>
            </a:lvl7pPr>
            <a:lvl8pPr marL="3657600" lvl="7" indent="-292100" rtl="0">
              <a:spcBef>
                <a:spcPts val="1600"/>
              </a:spcBef>
              <a:spcAft>
                <a:spcPts val="0"/>
              </a:spcAft>
              <a:buClr>
                <a:srgbClr val="FFFFFF"/>
              </a:buClr>
              <a:buSzPts val="1000"/>
              <a:buChar char="○"/>
              <a:defRPr sz="1000">
                <a:solidFill>
                  <a:srgbClr val="FFFFFF"/>
                </a:solidFill>
              </a:defRPr>
            </a:lvl8pPr>
            <a:lvl9pPr marL="4114800" lvl="8" indent="-292100" rtl="0">
              <a:spcBef>
                <a:spcPts val="1600"/>
              </a:spcBef>
              <a:spcAft>
                <a:spcPts val="1600"/>
              </a:spcAft>
              <a:buClr>
                <a:srgbClr val="FFFFFF"/>
              </a:buClr>
              <a:buSzPts val="1000"/>
              <a:buChar char="■"/>
              <a:defRPr sz="1000">
                <a:solidFill>
                  <a:srgbClr val="FFFFF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p:cSld name="CUSTOM_1">
    <p:spTree>
      <p:nvGrpSpPr>
        <p:cNvPr id="1" name="Shape 125"/>
        <p:cNvGrpSpPr/>
        <p:nvPr/>
      </p:nvGrpSpPr>
      <p:grpSpPr>
        <a:xfrm>
          <a:off x="0" y="0"/>
          <a:ext cx="0" cy="0"/>
          <a:chOff x="0" y="0"/>
          <a:chExt cx="0" cy="0"/>
        </a:xfrm>
      </p:grpSpPr>
      <p:sp>
        <p:nvSpPr>
          <p:cNvPr id="126" name="Google Shape;126;p23"/>
          <p:cNvSpPr txBox="1"/>
          <p:nvPr/>
        </p:nvSpPr>
        <p:spPr>
          <a:xfrm>
            <a:off x="712850" y="441800"/>
            <a:ext cx="7704900" cy="84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rgbClr val="046B99"/>
                </a:solidFill>
                <a:latin typeface="Helvetica Neue"/>
                <a:ea typeface="Helvetica Neue"/>
                <a:cs typeface="Helvetica Neue"/>
                <a:sym typeface="Helvetica Neue"/>
              </a:rPr>
              <a:t>Icons to use in presentations</a:t>
            </a:r>
            <a:endParaRPr sz="2800" b="1">
              <a:solidFill>
                <a:srgbClr val="046B99"/>
              </a:solidFill>
              <a:latin typeface="Helvetica Neue"/>
              <a:ea typeface="Helvetica Neue"/>
              <a:cs typeface="Helvetica Neue"/>
              <a:sym typeface="Helvetica Neue"/>
            </a:endParaRPr>
          </a:p>
          <a:p>
            <a:pPr marL="0" lvl="0" indent="0" algn="l" rtl="0">
              <a:spcBef>
                <a:spcPts val="0"/>
              </a:spcBef>
              <a:spcAft>
                <a:spcPts val="0"/>
              </a:spcAft>
              <a:buNone/>
            </a:pPr>
            <a:r>
              <a:rPr lang="en" sz="1800" b="0">
                <a:solidFill>
                  <a:srgbClr val="1C304A"/>
                </a:solidFill>
                <a:latin typeface="Helvetica Neue"/>
                <a:ea typeface="Helvetica Neue"/>
                <a:cs typeface="Helvetica Neue"/>
                <a:sym typeface="Helvetica Neue"/>
              </a:rPr>
              <a:t>Copy </a:t>
            </a:r>
            <a:r>
              <a:rPr lang="en" sz="1800">
                <a:solidFill>
                  <a:srgbClr val="1C304A"/>
                </a:solidFill>
                <a:latin typeface="Helvetica Neue"/>
                <a:ea typeface="Helvetica Neue"/>
                <a:cs typeface="Helvetica Neue"/>
                <a:sym typeface="Helvetica Neue"/>
              </a:rPr>
              <a:t>icons </a:t>
            </a:r>
            <a:r>
              <a:rPr lang="en" sz="1800" b="0">
                <a:solidFill>
                  <a:srgbClr val="1C304A"/>
                </a:solidFill>
                <a:latin typeface="Helvetica Neue"/>
                <a:ea typeface="Helvetica Neue"/>
                <a:cs typeface="Helvetica Neue"/>
                <a:sym typeface="Helvetica Neue"/>
              </a:rPr>
              <a:t>from the master </a:t>
            </a:r>
            <a:r>
              <a:rPr lang="en" sz="1800">
                <a:solidFill>
                  <a:srgbClr val="1C304A"/>
                </a:solidFill>
                <a:latin typeface="Helvetica Neue"/>
                <a:ea typeface="Helvetica Neue"/>
                <a:cs typeface="Helvetica Neue"/>
                <a:sym typeface="Helvetica Neue"/>
              </a:rPr>
              <a:t>slide</a:t>
            </a:r>
            <a:r>
              <a:rPr lang="en" sz="1800" b="0">
                <a:solidFill>
                  <a:srgbClr val="1C304A"/>
                </a:solidFill>
                <a:latin typeface="Helvetica Neue"/>
                <a:ea typeface="Helvetica Neue"/>
                <a:cs typeface="Helvetica Neue"/>
                <a:sym typeface="Helvetica Neue"/>
              </a:rPr>
              <a:t> </a:t>
            </a:r>
            <a:r>
              <a:rPr lang="en" sz="1800">
                <a:solidFill>
                  <a:srgbClr val="1C304A"/>
                </a:solidFill>
                <a:latin typeface="Helvetica Neue"/>
                <a:ea typeface="Helvetica Neue"/>
                <a:cs typeface="Helvetica Neue"/>
                <a:sym typeface="Helvetica Neue"/>
              </a:rPr>
              <a:t>for use in your presentation </a:t>
            </a:r>
            <a:br>
              <a:rPr lang="en" sz="1800">
                <a:solidFill>
                  <a:srgbClr val="1C304A"/>
                </a:solidFill>
                <a:latin typeface="Helvetica Neue"/>
                <a:ea typeface="Helvetica Neue"/>
                <a:cs typeface="Helvetica Neue"/>
                <a:sym typeface="Helvetica Neue"/>
              </a:rPr>
            </a:br>
            <a:r>
              <a:rPr lang="en" sz="1800">
                <a:solidFill>
                  <a:srgbClr val="1C304A"/>
                </a:solidFill>
                <a:latin typeface="Helvetica Neue"/>
                <a:ea typeface="Helvetica Neue"/>
                <a:cs typeface="Helvetica Neue"/>
                <a:sym typeface="Helvetica Neue"/>
              </a:rPr>
              <a:t>(Slide&gt;Edit master) </a:t>
            </a:r>
            <a:endParaRPr sz="1800" b="0">
              <a:solidFill>
                <a:srgbClr val="1C304A"/>
              </a:solidFill>
              <a:latin typeface="Helvetica Neue"/>
              <a:ea typeface="Helvetica Neue"/>
              <a:cs typeface="Helvetica Neue"/>
              <a:sym typeface="Helvetica Neue"/>
            </a:endParaRPr>
          </a:p>
        </p:txBody>
      </p:sp>
      <p:pic>
        <p:nvPicPr>
          <p:cNvPr id="127" name="Google Shape;127;p23" descr="thin-0001_compose_write_pencil_new.png"/>
          <p:cNvPicPr preferRelativeResize="0"/>
          <p:nvPr/>
        </p:nvPicPr>
        <p:blipFill>
          <a:blip r:embed="rId2">
            <a:alphaModFix/>
          </a:blip>
          <a:stretch>
            <a:fillRect/>
          </a:stretch>
        </p:blipFill>
        <p:spPr>
          <a:xfrm>
            <a:off x="832613" y="1637008"/>
            <a:ext cx="498701" cy="498697"/>
          </a:xfrm>
          <a:prstGeom prst="rect">
            <a:avLst/>
          </a:prstGeom>
          <a:noFill/>
          <a:ln>
            <a:noFill/>
          </a:ln>
        </p:spPr>
      </p:pic>
      <p:pic>
        <p:nvPicPr>
          <p:cNvPr id="128" name="Google Shape;128;p23" descr="thin-0019_mobile_iphone.png"/>
          <p:cNvPicPr preferRelativeResize="0"/>
          <p:nvPr/>
        </p:nvPicPr>
        <p:blipFill>
          <a:blip r:embed="rId3">
            <a:alphaModFix/>
          </a:blip>
          <a:stretch>
            <a:fillRect/>
          </a:stretch>
        </p:blipFill>
        <p:spPr>
          <a:xfrm>
            <a:off x="1716772" y="1643745"/>
            <a:ext cx="571184" cy="571179"/>
          </a:xfrm>
          <a:prstGeom prst="rect">
            <a:avLst/>
          </a:prstGeom>
          <a:noFill/>
          <a:ln>
            <a:noFill/>
          </a:ln>
        </p:spPr>
      </p:pic>
      <p:pic>
        <p:nvPicPr>
          <p:cNvPr id="129" name="Google Shape;129;p23" descr="thin-0020_ipad_reading_mobile.png"/>
          <p:cNvPicPr preferRelativeResize="0"/>
          <p:nvPr/>
        </p:nvPicPr>
        <p:blipFill>
          <a:blip r:embed="rId4">
            <a:alphaModFix/>
          </a:blip>
          <a:stretch>
            <a:fillRect/>
          </a:stretch>
        </p:blipFill>
        <p:spPr>
          <a:xfrm>
            <a:off x="2495492" y="1643755"/>
            <a:ext cx="595156" cy="595153"/>
          </a:xfrm>
          <a:prstGeom prst="rect">
            <a:avLst/>
          </a:prstGeom>
          <a:noFill/>
          <a:ln>
            <a:noFill/>
          </a:ln>
        </p:spPr>
      </p:pic>
      <p:pic>
        <p:nvPicPr>
          <p:cNvPr id="130" name="Google Shape;130;p23" descr="thin-0021_calendar_month_day_planner.png"/>
          <p:cNvPicPr preferRelativeResize="0"/>
          <p:nvPr/>
        </p:nvPicPr>
        <p:blipFill>
          <a:blip r:embed="rId5">
            <a:alphaModFix/>
          </a:blip>
          <a:stretch>
            <a:fillRect/>
          </a:stretch>
        </p:blipFill>
        <p:spPr>
          <a:xfrm>
            <a:off x="5860041" y="2383961"/>
            <a:ext cx="595156" cy="595153"/>
          </a:xfrm>
          <a:prstGeom prst="rect">
            <a:avLst/>
          </a:prstGeom>
          <a:noFill/>
          <a:ln>
            <a:noFill/>
          </a:ln>
        </p:spPr>
      </p:pic>
      <p:pic>
        <p:nvPicPr>
          <p:cNvPr id="131" name="Google Shape;131;p23" descr="thin-0027_stopwatch_timer_running_time.png"/>
          <p:cNvPicPr preferRelativeResize="0"/>
          <p:nvPr/>
        </p:nvPicPr>
        <p:blipFill>
          <a:blip r:embed="rId6">
            <a:alphaModFix/>
          </a:blip>
          <a:stretch>
            <a:fillRect/>
          </a:stretch>
        </p:blipFill>
        <p:spPr>
          <a:xfrm>
            <a:off x="6753851" y="2383961"/>
            <a:ext cx="595156" cy="595153"/>
          </a:xfrm>
          <a:prstGeom prst="rect">
            <a:avLst/>
          </a:prstGeom>
          <a:noFill/>
          <a:ln>
            <a:noFill/>
          </a:ln>
        </p:spPr>
      </p:pic>
      <p:pic>
        <p:nvPicPr>
          <p:cNvPr id="132" name="Google Shape;132;p23" descr="thin-0032_flag.png"/>
          <p:cNvPicPr preferRelativeResize="0"/>
          <p:nvPr/>
        </p:nvPicPr>
        <p:blipFill>
          <a:blip r:embed="rId7">
            <a:alphaModFix/>
          </a:blip>
          <a:stretch>
            <a:fillRect/>
          </a:stretch>
        </p:blipFill>
        <p:spPr>
          <a:xfrm>
            <a:off x="7647668" y="2409073"/>
            <a:ext cx="595156" cy="595153"/>
          </a:xfrm>
          <a:prstGeom prst="rect">
            <a:avLst/>
          </a:prstGeom>
          <a:noFill/>
          <a:ln>
            <a:noFill/>
          </a:ln>
        </p:spPr>
      </p:pic>
      <p:pic>
        <p:nvPicPr>
          <p:cNvPr id="133" name="Google Shape;133;p23" descr="thin-0033_search_find_zoom.png"/>
          <p:cNvPicPr preferRelativeResize="0"/>
          <p:nvPr/>
        </p:nvPicPr>
        <p:blipFill>
          <a:blip r:embed="rId8">
            <a:alphaModFix/>
          </a:blip>
          <a:stretch>
            <a:fillRect/>
          </a:stretch>
        </p:blipFill>
        <p:spPr>
          <a:xfrm>
            <a:off x="7687363" y="1692950"/>
            <a:ext cx="595156" cy="595153"/>
          </a:xfrm>
          <a:prstGeom prst="rect">
            <a:avLst/>
          </a:prstGeom>
          <a:noFill/>
          <a:ln>
            <a:noFill/>
          </a:ln>
        </p:spPr>
      </p:pic>
      <p:pic>
        <p:nvPicPr>
          <p:cNvPr id="134" name="Google Shape;134;p23" descr="thin-0042_attachment.png"/>
          <p:cNvPicPr preferRelativeResize="0"/>
          <p:nvPr/>
        </p:nvPicPr>
        <p:blipFill>
          <a:blip r:embed="rId9">
            <a:alphaModFix/>
          </a:blip>
          <a:stretch>
            <a:fillRect/>
          </a:stretch>
        </p:blipFill>
        <p:spPr>
          <a:xfrm>
            <a:off x="6768100" y="1631769"/>
            <a:ext cx="595156" cy="595153"/>
          </a:xfrm>
          <a:prstGeom prst="rect">
            <a:avLst/>
          </a:prstGeom>
          <a:noFill/>
          <a:ln>
            <a:noFill/>
          </a:ln>
        </p:spPr>
      </p:pic>
      <p:pic>
        <p:nvPicPr>
          <p:cNvPr id="135" name="Google Shape;135;p23" descr="thin-0052_settings_gears_preferences_gearbox.png"/>
          <p:cNvPicPr preferRelativeResize="0"/>
          <p:nvPr/>
        </p:nvPicPr>
        <p:blipFill>
          <a:blip r:embed="rId10">
            <a:alphaModFix/>
          </a:blip>
          <a:stretch>
            <a:fillRect/>
          </a:stretch>
        </p:blipFill>
        <p:spPr>
          <a:xfrm>
            <a:off x="6052860" y="1679996"/>
            <a:ext cx="595156" cy="595153"/>
          </a:xfrm>
          <a:prstGeom prst="rect">
            <a:avLst/>
          </a:prstGeom>
          <a:noFill/>
          <a:ln>
            <a:noFill/>
          </a:ln>
        </p:spPr>
      </p:pic>
      <p:pic>
        <p:nvPicPr>
          <p:cNvPr id="136" name="Google Shape;136;p23" descr="thin-0055_settings_tools_configuration_preferences.png"/>
          <p:cNvPicPr preferRelativeResize="0"/>
          <p:nvPr/>
        </p:nvPicPr>
        <p:blipFill>
          <a:blip r:embed="rId11">
            <a:alphaModFix/>
          </a:blip>
          <a:stretch>
            <a:fillRect/>
          </a:stretch>
        </p:blipFill>
        <p:spPr>
          <a:xfrm>
            <a:off x="5414033" y="1631769"/>
            <a:ext cx="595156" cy="595153"/>
          </a:xfrm>
          <a:prstGeom prst="rect">
            <a:avLst/>
          </a:prstGeom>
          <a:noFill/>
          <a:ln>
            <a:noFill/>
          </a:ln>
        </p:spPr>
      </p:pic>
      <p:pic>
        <p:nvPicPr>
          <p:cNvPr id="137" name="Google Shape;137;p23" descr="thin-0070_paper_role.png"/>
          <p:cNvPicPr preferRelativeResize="0"/>
          <p:nvPr/>
        </p:nvPicPr>
        <p:blipFill>
          <a:blip r:embed="rId12">
            <a:alphaModFix/>
          </a:blip>
          <a:stretch>
            <a:fillRect/>
          </a:stretch>
        </p:blipFill>
        <p:spPr>
          <a:xfrm>
            <a:off x="4718901" y="1631769"/>
            <a:ext cx="595156" cy="595153"/>
          </a:xfrm>
          <a:prstGeom prst="rect">
            <a:avLst/>
          </a:prstGeom>
          <a:noFill/>
          <a:ln>
            <a:noFill/>
          </a:ln>
        </p:spPr>
      </p:pic>
      <p:pic>
        <p:nvPicPr>
          <p:cNvPr id="138" name="Google Shape;138;p23" descr="thin-0100_to_do_list_reminder_done.png"/>
          <p:cNvPicPr preferRelativeResize="0"/>
          <p:nvPr/>
        </p:nvPicPr>
        <p:blipFill>
          <a:blip r:embed="rId13">
            <a:alphaModFix/>
          </a:blip>
          <a:stretch>
            <a:fillRect/>
          </a:stretch>
        </p:blipFill>
        <p:spPr>
          <a:xfrm>
            <a:off x="3957875" y="1583542"/>
            <a:ext cx="595156" cy="595153"/>
          </a:xfrm>
          <a:prstGeom prst="rect">
            <a:avLst/>
          </a:prstGeom>
          <a:noFill/>
          <a:ln>
            <a:noFill/>
          </a:ln>
        </p:spPr>
      </p:pic>
      <p:pic>
        <p:nvPicPr>
          <p:cNvPr id="139" name="Google Shape;139;p23" descr="thin-0128_upload_load_share.png"/>
          <p:cNvPicPr preferRelativeResize="0"/>
          <p:nvPr/>
        </p:nvPicPr>
        <p:blipFill>
          <a:blip r:embed="rId14">
            <a:alphaModFix/>
          </a:blip>
          <a:stretch>
            <a:fillRect/>
          </a:stretch>
        </p:blipFill>
        <p:spPr>
          <a:xfrm>
            <a:off x="3253382" y="1566900"/>
            <a:ext cx="595156" cy="595153"/>
          </a:xfrm>
          <a:prstGeom prst="rect">
            <a:avLst/>
          </a:prstGeom>
          <a:noFill/>
          <a:ln>
            <a:noFill/>
          </a:ln>
        </p:spPr>
      </p:pic>
      <p:pic>
        <p:nvPicPr>
          <p:cNvPr id="140" name="Google Shape;140;p23" descr="thin-0143_rotate_clockwise.png"/>
          <p:cNvPicPr preferRelativeResize="0"/>
          <p:nvPr/>
        </p:nvPicPr>
        <p:blipFill>
          <a:blip r:embed="rId15">
            <a:alphaModFix/>
          </a:blip>
          <a:stretch>
            <a:fillRect/>
          </a:stretch>
        </p:blipFill>
        <p:spPr>
          <a:xfrm>
            <a:off x="5075362" y="2434212"/>
            <a:ext cx="544895" cy="544891"/>
          </a:xfrm>
          <a:prstGeom prst="rect">
            <a:avLst/>
          </a:prstGeom>
          <a:noFill/>
          <a:ln>
            <a:noFill/>
          </a:ln>
        </p:spPr>
      </p:pic>
      <p:pic>
        <p:nvPicPr>
          <p:cNvPr id="141" name="Google Shape;141;p23" descr="thin-0153_delete_exit_remove_close.png"/>
          <p:cNvPicPr preferRelativeResize="0"/>
          <p:nvPr/>
        </p:nvPicPr>
        <p:blipFill>
          <a:blip r:embed="rId16">
            <a:alphaModFix/>
          </a:blip>
          <a:stretch>
            <a:fillRect/>
          </a:stretch>
        </p:blipFill>
        <p:spPr>
          <a:xfrm>
            <a:off x="5073022" y="3166648"/>
            <a:ext cx="595155" cy="573770"/>
          </a:xfrm>
          <a:prstGeom prst="rect">
            <a:avLst/>
          </a:prstGeom>
          <a:noFill/>
          <a:ln>
            <a:noFill/>
          </a:ln>
        </p:spPr>
      </p:pic>
      <p:pic>
        <p:nvPicPr>
          <p:cNvPr id="142" name="Google Shape;142;p23" descr="thin-0154_ok_successful_check.png"/>
          <p:cNvPicPr preferRelativeResize="0"/>
          <p:nvPr/>
        </p:nvPicPr>
        <p:blipFill>
          <a:blip r:embed="rId17">
            <a:alphaModFix/>
          </a:blip>
          <a:stretch>
            <a:fillRect/>
          </a:stretch>
        </p:blipFill>
        <p:spPr>
          <a:xfrm>
            <a:off x="5886138" y="3185345"/>
            <a:ext cx="595155" cy="573770"/>
          </a:xfrm>
          <a:prstGeom prst="rect">
            <a:avLst/>
          </a:prstGeom>
          <a:noFill/>
          <a:ln>
            <a:noFill/>
          </a:ln>
        </p:spPr>
      </p:pic>
      <p:pic>
        <p:nvPicPr>
          <p:cNvPr id="143" name="Google Shape;143;p23" descr="thin-0207_list_checkbox_todo_done.png"/>
          <p:cNvPicPr preferRelativeResize="0"/>
          <p:nvPr/>
        </p:nvPicPr>
        <p:blipFill>
          <a:blip r:embed="rId18">
            <a:alphaModFix/>
          </a:blip>
          <a:stretch>
            <a:fillRect/>
          </a:stretch>
        </p:blipFill>
        <p:spPr>
          <a:xfrm>
            <a:off x="6768100" y="3198478"/>
            <a:ext cx="595155" cy="573770"/>
          </a:xfrm>
          <a:prstGeom prst="rect">
            <a:avLst/>
          </a:prstGeom>
          <a:noFill/>
          <a:ln>
            <a:noFill/>
          </a:ln>
        </p:spPr>
      </p:pic>
      <p:pic>
        <p:nvPicPr>
          <p:cNvPr id="144" name="Google Shape;144;p23" descr="thin-0281_chat_message_discussion_bubble_reply_conversation.png"/>
          <p:cNvPicPr preferRelativeResize="0"/>
          <p:nvPr/>
        </p:nvPicPr>
        <p:blipFill>
          <a:blip r:embed="rId19">
            <a:alphaModFix/>
          </a:blip>
          <a:stretch>
            <a:fillRect/>
          </a:stretch>
        </p:blipFill>
        <p:spPr>
          <a:xfrm>
            <a:off x="7687363" y="3248923"/>
            <a:ext cx="595155" cy="573770"/>
          </a:xfrm>
          <a:prstGeom prst="rect">
            <a:avLst/>
          </a:prstGeom>
          <a:noFill/>
          <a:ln>
            <a:noFill/>
          </a:ln>
        </p:spPr>
      </p:pic>
      <p:pic>
        <p:nvPicPr>
          <p:cNvPr id="145" name="Google Shape;145;p23" descr="thin-0310_support_help_talk_call.png"/>
          <p:cNvPicPr preferRelativeResize="0"/>
          <p:nvPr/>
        </p:nvPicPr>
        <p:blipFill>
          <a:blip r:embed="rId20">
            <a:alphaModFix/>
          </a:blip>
          <a:stretch>
            <a:fillRect/>
          </a:stretch>
        </p:blipFill>
        <p:spPr>
          <a:xfrm>
            <a:off x="3439815" y="3179144"/>
            <a:ext cx="595155" cy="573770"/>
          </a:xfrm>
          <a:prstGeom prst="rect">
            <a:avLst/>
          </a:prstGeom>
          <a:noFill/>
          <a:ln>
            <a:noFill/>
          </a:ln>
        </p:spPr>
      </p:pic>
      <p:pic>
        <p:nvPicPr>
          <p:cNvPr id="146" name="Google Shape;146;p23" descr="thin-0358_database_raid.png"/>
          <p:cNvPicPr preferRelativeResize="0"/>
          <p:nvPr/>
        </p:nvPicPr>
        <p:blipFill>
          <a:blip r:embed="rId21">
            <a:alphaModFix/>
          </a:blip>
          <a:stretch>
            <a:fillRect/>
          </a:stretch>
        </p:blipFill>
        <p:spPr>
          <a:xfrm>
            <a:off x="5025101" y="3927978"/>
            <a:ext cx="595155" cy="573770"/>
          </a:xfrm>
          <a:prstGeom prst="rect">
            <a:avLst/>
          </a:prstGeom>
          <a:noFill/>
          <a:ln>
            <a:noFill/>
          </a:ln>
        </p:spPr>
      </p:pic>
      <p:pic>
        <p:nvPicPr>
          <p:cNvPr id="147" name="Google Shape;147;p23" descr="thin-0383_graph_columns_growth_statistics.png"/>
          <p:cNvPicPr preferRelativeResize="0"/>
          <p:nvPr/>
        </p:nvPicPr>
        <p:blipFill>
          <a:blip r:embed="rId22">
            <a:alphaModFix/>
          </a:blip>
          <a:stretch>
            <a:fillRect/>
          </a:stretch>
        </p:blipFill>
        <p:spPr>
          <a:xfrm>
            <a:off x="3398723" y="3970150"/>
            <a:ext cx="595155" cy="573770"/>
          </a:xfrm>
          <a:prstGeom prst="rect">
            <a:avLst/>
          </a:prstGeom>
          <a:noFill/>
          <a:ln>
            <a:noFill/>
          </a:ln>
        </p:spPr>
      </p:pic>
      <p:pic>
        <p:nvPicPr>
          <p:cNvPr id="148" name="Google Shape;148;p23" descr="thin-0384_graph_columns_drop_statistics.png"/>
          <p:cNvPicPr preferRelativeResize="0"/>
          <p:nvPr/>
        </p:nvPicPr>
        <p:blipFill>
          <a:blip r:embed="rId23">
            <a:alphaModFix/>
          </a:blip>
          <a:stretch>
            <a:fillRect/>
          </a:stretch>
        </p:blipFill>
        <p:spPr>
          <a:xfrm>
            <a:off x="4221438" y="3944292"/>
            <a:ext cx="595155" cy="573770"/>
          </a:xfrm>
          <a:prstGeom prst="rect">
            <a:avLst/>
          </a:prstGeom>
          <a:noFill/>
          <a:ln>
            <a:noFill/>
          </a:ln>
        </p:spPr>
      </p:pic>
      <p:pic>
        <p:nvPicPr>
          <p:cNvPr id="149" name="Google Shape;149;p23" descr="thin-0550_attention_error_alert_caution.png"/>
          <p:cNvPicPr preferRelativeResize="0"/>
          <p:nvPr/>
        </p:nvPicPr>
        <p:blipFill>
          <a:blip r:embed="rId24">
            <a:alphaModFix/>
          </a:blip>
          <a:stretch>
            <a:fillRect/>
          </a:stretch>
        </p:blipFill>
        <p:spPr>
          <a:xfrm>
            <a:off x="2597763" y="3912345"/>
            <a:ext cx="595155" cy="573770"/>
          </a:xfrm>
          <a:prstGeom prst="rect">
            <a:avLst/>
          </a:prstGeom>
          <a:noFill/>
          <a:ln>
            <a:noFill/>
          </a:ln>
        </p:spPr>
      </p:pic>
      <p:pic>
        <p:nvPicPr>
          <p:cNvPr id="150" name="Google Shape;150;p23" descr="thin-0661_like_thumb_up_vote.png"/>
          <p:cNvPicPr preferRelativeResize="0"/>
          <p:nvPr/>
        </p:nvPicPr>
        <p:blipFill>
          <a:blip r:embed="rId25">
            <a:alphaModFix/>
          </a:blip>
          <a:stretch>
            <a:fillRect/>
          </a:stretch>
        </p:blipFill>
        <p:spPr>
          <a:xfrm>
            <a:off x="755526" y="3856336"/>
            <a:ext cx="595155" cy="573770"/>
          </a:xfrm>
          <a:prstGeom prst="rect">
            <a:avLst/>
          </a:prstGeom>
          <a:noFill/>
          <a:ln>
            <a:noFill/>
          </a:ln>
        </p:spPr>
      </p:pic>
      <p:pic>
        <p:nvPicPr>
          <p:cNvPr id="151" name="Google Shape;151;p23" descr="thin-0662_dislike_thumb_down_vote.png"/>
          <p:cNvPicPr preferRelativeResize="0"/>
          <p:nvPr/>
        </p:nvPicPr>
        <p:blipFill>
          <a:blip r:embed="rId26">
            <a:alphaModFix/>
          </a:blip>
          <a:stretch>
            <a:fillRect/>
          </a:stretch>
        </p:blipFill>
        <p:spPr>
          <a:xfrm>
            <a:off x="1727542" y="3912345"/>
            <a:ext cx="595155" cy="573770"/>
          </a:xfrm>
          <a:prstGeom prst="rect">
            <a:avLst/>
          </a:prstGeom>
          <a:noFill/>
          <a:ln>
            <a:noFill/>
          </a:ln>
        </p:spPr>
      </p:pic>
      <p:pic>
        <p:nvPicPr>
          <p:cNvPr id="152" name="Google Shape;152;p23" descr="thin-0699_user_profile_avatar_man_male.png"/>
          <p:cNvPicPr preferRelativeResize="0"/>
          <p:nvPr/>
        </p:nvPicPr>
        <p:blipFill>
          <a:blip r:embed="rId27">
            <a:alphaModFix/>
          </a:blip>
          <a:stretch>
            <a:fillRect/>
          </a:stretch>
        </p:blipFill>
        <p:spPr>
          <a:xfrm>
            <a:off x="2597763" y="3179133"/>
            <a:ext cx="595155" cy="573770"/>
          </a:xfrm>
          <a:prstGeom prst="rect">
            <a:avLst/>
          </a:prstGeom>
          <a:noFill/>
          <a:ln>
            <a:noFill/>
          </a:ln>
        </p:spPr>
      </p:pic>
      <p:pic>
        <p:nvPicPr>
          <p:cNvPr id="153" name="Google Shape;153;p23" descr="thin-0700_user_profile_avatar_woman_female.png"/>
          <p:cNvPicPr preferRelativeResize="0"/>
          <p:nvPr/>
        </p:nvPicPr>
        <p:blipFill>
          <a:blip r:embed="rId28">
            <a:alphaModFix/>
          </a:blip>
          <a:stretch>
            <a:fillRect/>
          </a:stretch>
        </p:blipFill>
        <p:spPr>
          <a:xfrm>
            <a:off x="1716772" y="3179133"/>
            <a:ext cx="595155" cy="573770"/>
          </a:xfrm>
          <a:prstGeom prst="rect">
            <a:avLst/>
          </a:prstGeom>
          <a:noFill/>
          <a:ln>
            <a:noFill/>
          </a:ln>
        </p:spPr>
      </p:pic>
      <p:pic>
        <p:nvPicPr>
          <p:cNvPr id="154" name="Google Shape;154;p23" descr="thin-0704_users_profile_group_couple_man_woman.png"/>
          <p:cNvPicPr preferRelativeResize="0"/>
          <p:nvPr/>
        </p:nvPicPr>
        <p:blipFill>
          <a:blip r:embed="rId29">
            <a:alphaModFix/>
          </a:blip>
          <a:stretch>
            <a:fillRect/>
          </a:stretch>
        </p:blipFill>
        <p:spPr>
          <a:xfrm>
            <a:off x="784379" y="3179133"/>
            <a:ext cx="595155" cy="573770"/>
          </a:xfrm>
          <a:prstGeom prst="rect">
            <a:avLst/>
          </a:prstGeom>
          <a:noFill/>
          <a:ln>
            <a:noFill/>
          </a:ln>
        </p:spPr>
      </p:pic>
      <p:pic>
        <p:nvPicPr>
          <p:cNvPr id="155" name="Google Shape;155;p23" descr="thin-0709_user_profile_avatar_man_male.png"/>
          <p:cNvPicPr preferRelativeResize="0"/>
          <p:nvPr/>
        </p:nvPicPr>
        <p:blipFill>
          <a:blip r:embed="rId30">
            <a:alphaModFix/>
          </a:blip>
          <a:stretch>
            <a:fillRect/>
          </a:stretch>
        </p:blipFill>
        <p:spPr>
          <a:xfrm>
            <a:off x="3362720" y="2383962"/>
            <a:ext cx="595155" cy="573770"/>
          </a:xfrm>
          <a:prstGeom prst="rect">
            <a:avLst/>
          </a:prstGeom>
          <a:noFill/>
          <a:ln>
            <a:noFill/>
          </a:ln>
        </p:spPr>
      </p:pic>
      <p:pic>
        <p:nvPicPr>
          <p:cNvPr id="156" name="Google Shape;156;p23" descr="thin-0710_business_tie_user_profile_avatar_man_male.png"/>
          <p:cNvPicPr preferRelativeResize="0"/>
          <p:nvPr/>
        </p:nvPicPr>
        <p:blipFill>
          <a:blip r:embed="rId31">
            <a:alphaModFix/>
          </a:blip>
          <a:stretch>
            <a:fillRect/>
          </a:stretch>
        </p:blipFill>
        <p:spPr>
          <a:xfrm>
            <a:off x="2597763" y="2383962"/>
            <a:ext cx="595155" cy="573770"/>
          </a:xfrm>
          <a:prstGeom prst="rect">
            <a:avLst/>
          </a:prstGeom>
          <a:noFill/>
          <a:ln>
            <a:noFill/>
          </a:ln>
        </p:spPr>
      </p:pic>
      <p:pic>
        <p:nvPicPr>
          <p:cNvPr id="157" name="Google Shape;157;p23" descr="thin-0711_young_boy_user_profile_avatar_man_male.png"/>
          <p:cNvPicPr preferRelativeResize="0"/>
          <p:nvPr/>
        </p:nvPicPr>
        <p:blipFill>
          <a:blip r:embed="rId32">
            <a:alphaModFix/>
          </a:blip>
          <a:stretch>
            <a:fillRect/>
          </a:stretch>
        </p:blipFill>
        <p:spPr>
          <a:xfrm>
            <a:off x="1710910" y="2383962"/>
            <a:ext cx="595155" cy="573770"/>
          </a:xfrm>
          <a:prstGeom prst="rect">
            <a:avLst/>
          </a:prstGeom>
          <a:noFill/>
          <a:ln>
            <a:noFill/>
          </a:ln>
        </p:spPr>
      </p:pic>
      <p:pic>
        <p:nvPicPr>
          <p:cNvPr id="158" name="Google Shape;158;p23" descr="thin-0712_user_profile_avatar_girl_woman_female.png"/>
          <p:cNvPicPr preferRelativeResize="0"/>
          <p:nvPr/>
        </p:nvPicPr>
        <p:blipFill>
          <a:blip r:embed="rId33">
            <a:alphaModFix/>
          </a:blip>
          <a:stretch>
            <a:fillRect/>
          </a:stretch>
        </p:blipFill>
        <p:spPr>
          <a:xfrm>
            <a:off x="784379" y="2301278"/>
            <a:ext cx="595155" cy="573770"/>
          </a:xfrm>
          <a:prstGeom prst="rect">
            <a:avLst/>
          </a:prstGeom>
          <a:noFill/>
          <a:ln>
            <a:noFill/>
          </a:ln>
        </p:spPr>
      </p:pic>
      <p:pic>
        <p:nvPicPr>
          <p:cNvPr id="159" name="Google Shape;159;p23"/>
          <p:cNvPicPr preferRelativeResize="0"/>
          <p:nvPr/>
        </p:nvPicPr>
        <p:blipFill>
          <a:blip r:embed="rId34">
            <a:alphaModFix/>
          </a:blip>
          <a:stretch>
            <a:fillRect/>
          </a:stretch>
        </p:blipFill>
        <p:spPr>
          <a:xfrm>
            <a:off x="5845136" y="3971900"/>
            <a:ext cx="691905" cy="691900"/>
          </a:xfrm>
          <a:prstGeom prst="rect">
            <a:avLst/>
          </a:prstGeom>
          <a:noFill/>
          <a:ln>
            <a:noFill/>
          </a:ln>
        </p:spPr>
      </p:pic>
      <p:pic>
        <p:nvPicPr>
          <p:cNvPr id="160" name="Google Shape;160;p23" descr="thin-0766_weather_snow_flake_winter.png"/>
          <p:cNvPicPr preferRelativeResize="0"/>
          <p:nvPr/>
        </p:nvPicPr>
        <p:blipFill>
          <a:blip r:embed="rId35">
            <a:alphaModFix/>
          </a:blip>
          <a:stretch>
            <a:fillRect/>
          </a:stretch>
        </p:blipFill>
        <p:spPr>
          <a:xfrm>
            <a:off x="4257589" y="3242016"/>
            <a:ext cx="595155" cy="595151"/>
          </a:xfrm>
          <a:prstGeom prst="rect">
            <a:avLst/>
          </a:prstGeom>
          <a:noFill/>
          <a:ln>
            <a:noFill/>
          </a:ln>
        </p:spPr>
      </p:pic>
      <p:pic>
        <p:nvPicPr>
          <p:cNvPr id="161" name="Google Shape;161;p23" descr="thin-0719_group_users_circle.png"/>
          <p:cNvPicPr preferRelativeResize="0"/>
          <p:nvPr/>
        </p:nvPicPr>
        <p:blipFill>
          <a:blip r:embed="rId36">
            <a:alphaModFix/>
          </a:blip>
          <a:stretch>
            <a:fillRect/>
          </a:stretch>
        </p:blipFill>
        <p:spPr>
          <a:xfrm>
            <a:off x="4240422" y="2367637"/>
            <a:ext cx="595155" cy="595151"/>
          </a:xfrm>
          <a:prstGeom prst="rect">
            <a:avLst/>
          </a:prstGeom>
          <a:noFill/>
          <a:ln>
            <a:noFill/>
          </a:ln>
        </p:spPr>
      </p:pic>
      <p:pic>
        <p:nvPicPr>
          <p:cNvPr id="162" name="Google Shape;162;p23" descr="thin-0632_security_lock.png"/>
          <p:cNvPicPr preferRelativeResize="0"/>
          <p:nvPr/>
        </p:nvPicPr>
        <p:blipFill>
          <a:blip r:embed="rId37">
            <a:alphaModFix/>
          </a:blip>
          <a:stretch>
            <a:fillRect/>
          </a:stretch>
        </p:blipFill>
        <p:spPr>
          <a:xfrm>
            <a:off x="7687363" y="3992557"/>
            <a:ext cx="595155" cy="595151"/>
          </a:xfrm>
          <a:prstGeom prst="rect">
            <a:avLst/>
          </a:prstGeom>
          <a:noFill/>
          <a:ln>
            <a:noFill/>
          </a:ln>
        </p:spPr>
      </p:pic>
      <p:pic>
        <p:nvPicPr>
          <p:cNvPr id="163" name="Google Shape;163;p23" descr="thin-0540_map_path_navigation_location_treasure_hunt.png"/>
          <p:cNvPicPr preferRelativeResize="0"/>
          <p:nvPr/>
        </p:nvPicPr>
        <p:blipFill>
          <a:blip r:embed="rId38">
            <a:alphaModFix/>
          </a:blip>
          <a:stretch>
            <a:fillRect/>
          </a:stretch>
        </p:blipFill>
        <p:spPr>
          <a:xfrm>
            <a:off x="6730621" y="3971900"/>
            <a:ext cx="595155" cy="59515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Dark" type="title">
  <p:cSld name="TITLE">
    <p:bg>
      <p:bgPr>
        <a:solidFill>
          <a:srgbClr val="202020"/>
        </a:solidFill>
        <a:effectLst/>
      </p:bgPr>
    </p:bg>
    <p:spTree>
      <p:nvGrpSpPr>
        <p:cNvPr id="1" name="Shape 167"/>
        <p:cNvGrpSpPr/>
        <p:nvPr/>
      </p:nvGrpSpPr>
      <p:grpSpPr>
        <a:xfrm>
          <a:off x="0" y="0"/>
          <a:ext cx="0" cy="0"/>
          <a:chOff x="0" y="0"/>
          <a:chExt cx="0" cy="0"/>
        </a:xfrm>
      </p:grpSpPr>
      <p:sp>
        <p:nvSpPr>
          <p:cNvPr id="168" name="Google Shape;168;p25"/>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CFFF"/>
              </a:buClr>
              <a:buSzPts val="5000"/>
              <a:buNone/>
              <a:defRPr sz="5000" b="1">
                <a:solidFill>
                  <a:srgbClr val="00CFFF"/>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69" name="Google Shape;169;p25"/>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1400"/>
              <a:buNone/>
              <a:defRPr sz="1400">
                <a:solidFill>
                  <a:srgbClr val="00CFFF"/>
                </a:solidFill>
              </a:defRPr>
            </a:lvl1pPr>
            <a:lvl2pPr lvl="1" rtl="0">
              <a:lnSpc>
                <a:spcPct val="100000"/>
              </a:lnSpc>
              <a:spcBef>
                <a:spcPts val="0"/>
              </a:spcBef>
              <a:spcAft>
                <a:spcPts val="0"/>
              </a:spcAft>
              <a:buClr>
                <a:srgbClr val="206E7C"/>
              </a:buClr>
              <a:buSzPts val="1600"/>
              <a:buNone/>
              <a:defRPr>
                <a:solidFill>
                  <a:srgbClr val="206E7C"/>
                </a:solidFill>
              </a:defRPr>
            </a:lvl2pPr>
            <a:lvl3pPr lvl="2" rtl="0">
              <a:lnSpc>
                <a:spcPct val="100000"/>
              </a:lnSpc>
              <a:spcBef>
                <a:spcPts val="0"/>
              </a:spcBef>
              <a:spcAft>
                <a:spcPts val="0"/>
              </a:spcAft>
              <a:buClr>
                <a:srgbClr val="206E7C"/>
              </a:buClr>
              <a:buSzPts val="1600"/>
              <a:buNone/>
              <a:defRPr>
                <a:solidFill>
                  <a:srgbClr val="206E7C"/>
                </a:solidFill>
              </a:defRPr>
            </a:lvl3pPr>
            <a:lvl4pPr lvl="3" rtl="0">
              <a:lnSpc>
                <a:spcPct val="100000"/>
              </a:lnSpc>
              <a:spcBef>
                <a:spcPts val="0"/>
              </a:spcBef>
              <a:spcAft>
                <a:spcPts val="0"/>
              </a:spcAft>
              <a:buClr>
                <a:srgbClr val="206E7C"/>
              </a:buClr>
              <a:buSzPts val="1400"/>
              <a:buNone/>
              <a:defRPr>
                <a:solidFill>
                  <a:srgbClr val="206E7C"/>
                </a:solidFill>
              </a:defRPr>
            </a:lvl4pPr>
            <a:lvl5pPr lvl="4" rtl="0">
              <a:lnSpc>
                <a:spcPct val="100000"/>
              </a:lnSpc>
              <a:spcBef>
                <a:spcPts val="0"/>
              </a:spcBef>
              <a:spcAft>
                <a:spcPts val="0"/>
              </a:spcAft>
              <a:buClr>
                <a:srgbClr val="206E7C"/>
              </a:buClr>
              <a:buSzPts val="1200"/>
              <a:buNone/>
              <a:defRPr>
                <a:solidFill>
                  <a:srgbClr val="206E7C"/>
                </a:solidFill>
              </a:defRPr>
            </a:lvl5pPr>
            <a:lvl6pPr lvl="5" rtl="0">
              <a:lnSpc>
                <a:spcPct val="100000"/>
              </a:lnSpc>
              <a:spcBef>
                <a:spcPts val="0"/>
              </a:spcBef>
              <a:spcAft>
                <a:spcPts val="0"/>
              </a:spcAft>
              <a:buClr>
                <a:srgbClr val="206E7C"/>
              </a:buClr>
              <a:buSzPts val="1000"/>
              <a:buNone/>
              <a:defRPr>
                <a:solidFill>
                  <a:srgbClr val="206E7C"/>
                </a:solidFill>
              </a:defRPr>
            </a:lvl6pPr>
            <a:lvl7pPr lvl="6" rtl="0">
              <a:lnSpc>
                <a:spcPct val="100000"/>
              </a:lnSpc>
              <a:spcBef>
                <a:spcPts val="0"/>
              </a:spcBef>
              <a:spcAft>
                <a:spcPts val="0"/>
              </a:spcAft>
              <a:buClr>
                <a:srgbClr val="206E7C"/>
              </a:buClr>
              <a:buSzPts val="1000"/>
              <a:buNone/>
              <a:defRPr>
                <a:solidFill>
                  <a:srgbClr val="206E7C"/>
                </a:solidFill>
              </a:defRPr>
            </a:lvl7pPr>
            <a:lvl8pPr lvl="7" rtl="0">
              <a:lnSpc>
                <a:spcPct val="100000"/>
              </a:lnSpc>
              <a:spcBef>
                <a:spcPts val="0"/>
              </a:spcBef>
              <a:spcAft>
                <a:spcPts val="0"/>
              </a:spcAft>
              <a:buClr>
                <a:srgbClr val="206E7C"/>
              </a:buClr>
              <a:buSzPts val="1000"/>
              <a:buNone/>
              <a:defRPr>
                <a:solidFill>
                  <a:srgbClr val="206E7C"/>
                </a:solidFill>
              </a:defRPr>
            </a:lvl8pPr>
            <a:lvl9pPr lvl="8" rtl="0">
              <a:lnSpc>
                <a:spcPct val="100000"/>
              </a:lnSpc>
              <a:spcBef>
                <a:spcPts val="0"/>
              </a:spcBef>
              <a:spcAft>
                <a:spcPts val="0"/>
              </a:spcAft>
              <a:buClr>
                <a:srgbClr val="206E7C"/>
              </a:buClr>
              <a:buSzPts val="1000"/>
              <a:buNone/>
              <a:defRPr>
                <a:solidFill>
                  <a:srgbClr val="206E7C"/>
                </a:solidFill>
              </a:defRPr>
            </a:lvl9pPr>
          </a:lstStyle>
          <a:p>
            <a:endParaRPr/>
          </a:p>
        </p:txBody>
      </p:sp>
      <p:sp>
        <p:nvSpPr>
          <p:cNvPr id="170" name="Google Shape;170;p25"/>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Light" type="secHead">
  <p:cSld name="SECTION_HEADER">
    <p:bg>
      <p:bgPr>
        <a:solidFill>
          <a:srgbClr val="FFFFFF"/>
        </a:solidFill>
        <a:effectLst/>
      </p:bgPr>
    </p:bg>
    <p:spTree>
      <p:nvGrpSpPr>
        <p:cNvPr id="1" name="Shape 171"/>
        <p:cNvGrpSpPr/>
        <p:nvPr/>
      </p:nvGrpSpPr>
      <p:grpSpPr>
        <a:xfrm>
          <a:off x="0" y="0"/>
          <a:ext cx="0" cy="0"/>
          <a:chOff x="0" y="0"/>
          <a:chExt cx="0" cy="0"/>
        </a:xfrm>
      </p:grpSpPr>
      <p:sp>
        <p:nvSpPr>
          <p:cNvPr id="172" name="Google Shape;172;p26"/>
          <p:cNvSpPr txBox="1">
            <a:spLocks noGrp="1"/>
          </p:cNvSpPr>
          <p:nvPr>
            <p:ph type="ctrTitle"/>
          </p:nvPr>
        </p:nvSpPr>
        <p:spPr>
          <a:xfrm>
            <a:off x="712840" y="536231"/>
            <a:ext cx="7386600" cy="925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5000"/>
              <a:buNone/>
              <a:defRPr sz="5000" b="1">
                <a:solidFill>
                  <a:srgbClr val="1C304A"/>
                </a:solidFill>
              </a:defRPr>
            </a:lvl1pPr>
            <a:lvl2pPr lvl="1" algn="ctr" rtl="0">
              <a:spcBef>
                <a:spcPts val="0"/>
              </a:spcBef>
              <a:spcAft>
                <a:spcPts val="0"/>
              </a:spcAft>
              <a:buClr>
                <a:srgbClr val="1C304A"/>
              </a:buClr>
              <a:buSzPts val="5000"/>
              <a:buNone/>
              <a:defRPr sz="5000">
                <a:solidFill>
                  <a:srgbClr val="1C304A"/>
                </a:solidFill>
              </a:defRPr>
            </a:lvl2pPr>
            <a:lvl3pPr lvl="2" algn="ctr" rtl="0">
              <a:spcBef>
                <a:spcPts val="0"/>
              </a:spcBef>
              <a:spcAft>
                <a:spcPts val="0"/>
              </a:spcAft>
              <a:buClr>
                <a:srgbClr val="1C304A"/>
              </a:buClr>
              <a:buSzPts val="5000"/>
              <a:buNone/>
              <a:defRPr sz="5000">
                <a:solidFill>
                  <a:srgbClr val="1C304A"/>
                </a:solidFill>
              </a:defRPr>
            </a:lvl3pPr>
            <a:lvl4pPr lvl="3" algn="ctr" rtl="0">
              <a:spcBef>
                <a:spcPts val="0"/>
              </a:spcBef>
              <a:spcAft>
                <a:spcPts val="0"/>
              </a:spcAft>
              <a:buClr>
                <a:srgbClr val="1C304A"/>
              </a:buClr>
              <a:buSzPts val="5000"/>
              <a:buNone/>
              <a:defRPr sz="5000">
                <a:solidFill>
                  <a:srgbClr val="1C304A"/>
                </a:solidFill>
              </a:defRPr>
            </a:lvl4pPr>
            <a:lvl5pPr lvl="4" algn="ctr" rtl="0">
              <a:spcBef>
                <a:spcPts val="0"/>
              </a:spcBef>
              <a:spcAft>
                <a:spcPts val="0"/>
              </a:spcAft>
              <a:buClr>
                <a:srgbClr val="1C304A"/>
              </a:buClr>
              <a:buSzPts val="5000"/>
              <a:buNone/>
              <a:defRPr sz="5000">
                <a:solidFill>
                  <a:srgbClr val="1C304A"/>
                </a:solidFill>
              </a:defRPr>
            </a:lvl5pPr>
            <a:lvl6pPr lvl="5" algn="ctr" rtl="0">
              <a:spcBef>
                <a:spcPts val="0"/>
              </a:spcBef>
              <a:spcAft>
                <a:spcPts val="0"/>
              </a:spcAft>
              <a:buClr>
                <a:srgbClr val="1C304A"/>
              </a:buClr>
              <a:buSzPts val="5000"/>
              <a:buNone/>
              <a:defRPr sz="5000">
                <a:solidFill>
                  <a:srgbClr val="1C304A"/>
                </a:solidFill>
              </a:defRPr>
            </a:lvl6pPr>
            <a:lvl7pPr lvl="6" algn="ctr" rtl="0">
              <a:spcBef>
                <a:spcPts val="0"/>
              </a:spcBef>
              <a:spcAft>
                <a:spcPts val="0"/>
              </a:spcAft>
              <a:buClr>
                <a:srgbClr val="1C304A"/>
              </a:buClr>
              <a:buSzPts val="5000"/>
              <a:buNone/>
              <a:defRPr sz="5000">
                <a:solidFill>
                  <a:srgbClr val="1C304A"/>
                </a:solidFill>
              </a:defRPr>
            </a:lvl7pPr>
            <a:lvl8pPr lvl="7" algn="ctr" rtl="0">
              <a:spcBef>
                <a:spcPts val="0"/>
              </a:spcBef>
              <a:spcAft>
                <a:spcPts val="0"/>
              </a:spcAft>
              <a:buClr>
                <a:srgbClr val="1C304A"/>
              </a:buClr>
              <a:buSzPts val="5000"/>
              <a:buNone/>
              <a:defRPr sz="5000">
                <a:solidFill>
                  <a:srgbClr val="1C304A"/>
                </a:solidFill>
              </a:defRPr>
            </a:lvl8pPr>
            <a:lvl9pPr lvl="8" algn="ctr" rtl="0">
              <a:spcBef>
                <a:spcPts val="0"/>
              </a:spcBef>
              <a:spcAft>
                <a:spcPts val="0"/>
              </a:spcAft>
              <a:buClr>
                <a:srgbClr val="1C304A"/>
              </a:buClr>
              <a:buSzPts val="5000"/>
              <a:buNone/>
              <a:defRPr sz="5000">
                <a:solidFill>
                  <a:srgbClr val="1C304A"/>
                </a:solidFill>
              </a:defRPr>
            </a:lvl9pPr>
          </a:lstStyle>
          <a:p>
            <a:endParaRPr/>
          </a:p>
        </p:txBody>
      </p:sp>
      <p:sp>
        <p:nvSpPr>
          <p:cNvPr id="173" name="Google Shape;173;p26"/>
          <p:cNvSpPr txBox="1">
            <a:spLocks noGrp="1"/>
          </p:cNvSpPr>
          <p:nvPr>
            <p:ph type="subTitle" idx="1"/>
          </p:nvPr>
        </p:nvSpPr>
        <p:spPr>
          <a:xfrm>
            <a:off x="729681" y="228753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1400"/>
              <a:buNone/>
              <a:defRPr sz="1400">
                <a:solidFill>
                  <a:srgbClr val="1C304A"/>
                </a:solidFill>
              </a:defRPr>
            </a:lvl1pPr>
            <a:lvl2pPr lvl="1" rtl="0">
              <a:lnSpc>
                <a:spcPct val="100000"/>
              </a:lnSpc>
              <a:spcBef>
                <a:spcPts val="0"/>
              </a:spcBef>
              <a:spcAft>
                <a:spcPts val="0"/>
              </a:spcAft>
              <a:buClr>
                <a:srgbClr val="1C304A"/>
              </a:buClr>
              <a:buSzPts val="1600"/>
              <a:buNone/>
              <a:defRPr>
                <a:solidFill>
                  <a:srgbClr val="1C304A"/>
                </a:solidFill>
              </a:defRPr>
            </a:lvl2pPr>
            <a:lvl3pPr lvl="2" rtl="0">
              <a:lnSpc>
                <a:spcPct val="100000"/>
              </a:lnSpc>
              <a:spcBef>
                <a:spcPts val="0"/>
              </a:spcBef>
              <a:spcAft>
                <a:spcPts val="0"/>
              </a:spcAft>
              <a:buClr>
                <a:srgbClr val="1C304A"/>
              </a:buClr>
              <a:buSzPts val="1600"/>
              <a:buNone/>
              <a:defRPr>
                <a:solidFill>
                  <a:srgbClr val="1C304A"/>
                </a:solidFill>
              </a:defRPr>
            </a:lvl3pPr>
            <a:lvl4pPr lvl="3" rtl="0">
              <a:lnSpc>
                <a:spcPct val="100000"/>
              </a:lnSpc>
              <a:spcBef>
                <a:spcPts val="0"/>
              </a:spcBef>
              <a:spcAft>
                <a:spcPts val="0"/>
              </a:spcAft>
              <a:buClr>
                <a:srgbClr val="1C304A"/>
              </a:buClr>
              <a:buSzPts val="1400"/>
              <a:buNone/>
              <a:defRPr>
                <a:solidFill>
                  <a:srgbClr val="1C304A"/>
                </a:solidFill>
              </a:defRPr>
            </a:lvl4pPr>
            <a:lvl5pPr lvl="4" rtl="0">
              <a:lnSpc>
                <a:spcPct val="100000"/>
              </a:lnSpc>
              <a:spcBef>
                <a:spcPts val="0"/>
              </a:spcBef>
              <a:spcAft>
                <a:spcPts val="0"/>
              </a:spcAft>
              <a:buClr>
                <a:srgbClr val="1C304A"/>
              </a:buClr>
              <a:buSzPts val="1200"/>
              <a:buNone/>
              <a:defRPr>
                <a:solidFill>
                  <a:srgbClr val="1C304A"/>
                </a:solidFill>
              </a:defRPr>
            </a:lvl5pPr>
            <a:lvl6pPr lvl="5" rtl="0">
              <a:lnSpc>
                <a:spcPct val="100000"/>
              </a:lnSpc>
              <a:spcBef>
                <a:spcPts val="0"/>
              </a:spcBef>
              <a:spcAft>
                <a:spcPts val="0"/>
              </a:spcAft>
              <a:buClr>
                <a:srgbClr val="1C304A"/>
              </a:buClr>
              <a:buSzPts val="1000"/>
              <a:buNone/>
              <a:defRPr>
                <a:solidFill>
                  <a:srgbClr val="1C304A"/>
                </a:solidFill>
              </a:defRPr>
            </a:lvl6pPr>
            <a:lvl7pPr lvl="6" rtl="0">
              <a:lnSpc>
                <a:spcPct val="100000"/>
              </a:lnSpc>
              <a:spcBef>
                <a:spcPts val="0"/>
              </a:spcBef>
              <a:spcAft>
                <a:spcPts val="0"/>
              </a:spcAft>
              <a:buClr>
                <a:srgbClr val="1C304A"/>
              </a:buClr>
              <a:buSzPts val="1000"/>
              <a:buNone/>
              <a:defRPr>
                <a:solidFill>
                  <a:srgbClr val="1C304A"/>
                </a:solidFill>
              </a:defRPr>
            </a:lvl7pPr>
            <a:lvl8pPr lvl="7" rtl="0">
              <a:lnSpc>
                <a:spcPct val="100000"/>
              </a:lnSpc>
              <a:spcBef>
                <a:spcPts val="0"/>
              </a:spcBef>
              <a:spcAft>
                <a:spcPts val="0"/>
              </a:spcAft>
              <a:buClr>
                <a:srgbClr val="1C304A"/>
              </a:buClr>
              <a:buSzPts val="1000"/>
              <a:buNone/>
              <a:defRPr>
                <a:solidFill>
                  <a:srgbClr val="1C304A"/>
                </a:solidFill>
              </a:defRPr>
            </a:lvl8pPr>
            <a:lvl9pPr lvl="8" rtl="0">
              <a:lnSpc>
                <a:spcPct val="100000"/>
              </a:lnSpc>
              <a:spcBef>
                <a:spcPts val="0"/>
              </a:spcBef>
              <a:spcAft>
                <a:spcPts val="0"/>
              </a:spcAft>
              <a:buClr>
                <a:srgbClr val="1C304A"/>
              </a:buClr>
              <a:buSzPts val="1000"/>
              <a:buNone/>
              <a:defRPr>
                <a:solidFill>
                  <a:srgbClr val="1C304A"/>
                </a:solidFill>
              </a:defRPr>
            </a:lvl9pPr>
          </a:lstStyle>
          <a:p>
            <a:endParaRPr/>
          </a:p>
        </p:txBody>
      </p:sp>
      <p:sp>
        <p:nvSpPr>
          <p:cNvPr id="174" name="Google Shape;174;p26"/>
          <p:cNvSpPr txBox="1">
            <a:spLocks noGrp="1"/>
          </p:cNvSpPr>
          <p:nvPr>
            <p:ph type="subTitle" idx="2"/>
          </p:nvPr>
        </p:nvSpPr>
        <p:spPr>
          <a:xfrm>
            <a:off x="82550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ivider - Bright" type="tx">
  <p:cSld name="TITLE_AND_BODY">
    <p:bg>
      <p:bgPr>
        <a:solidFill>
          <a:srgbClr val="00CFFF"/>
        </a:solidFill>
        <a:effectLst/>
      </p:bgPr>
    </p:bg>
    <p:spTree>
      <p:nvGrpSpPr>
        <p:cNvPr id="1" name="Shape 175"/>
        <p:cNvGrpSpPr/>
        <p:nvPr/>
      </p:nvGrpSpPr>
      <p:grpSpPr>
        <a:xfrm>
          <a:off x="0" y="0"/>
          <a:ext cx="0" cy="0"/>
          <a:chOff x="0" y="0"/>
          <a:chExt cx="0" cy="0"/>
        </a:xfrm>
      </p:grpSpPr>
      <p:sp>
        <p:nvSpPr>
          <p:cNvPr id="176" name="Google Shape;176;p27"/>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77" name="Google Shape;177;p27"/>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vider Dark Blue">
  <p:cSld name="TITLE_AND_BODY_2">
    <p:bg>
      <p:bgPr>
        <a:solidFill>
          <a:srgbClr val="202020"/>
        </a:solidFill>
        <a:effectLst/>
      </p:bgPr>
    </p:bg>
    <p:spTree>
      <p:nvGrpSpPr>
        <p:cNvPr id="1" name="Shape 178"/>
        <p:cNvGrpSpPr/>
        <p:nvPr/>
      </p:nvGrpSpPr>
      <p:grpSpPr>
        <a:xfrm>
          <a:off x="0" y="0"/>
          <a:ext cx="0" cy="0"/>
          <a:chOff x="0" y="0"/>
          <a:chExt cx="0" cy="0"/>
        </a:xfrm>
      </p:grpSpPr>
      <p:sp>
        <p:nvSpPr>
          <p:cNvPr id="179" name="Google Shape;179;p28"/>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0" name="Google Shape;180;p28"/>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ivider - Light">
  <p:cSld name="TITLE_AND_BODY_2_1">
    <p:bg>
      <p:bgPr>
        <a:solidFill>
          <a:srgbClr val="FFFFFF"/>
        </a:solidFill>
        <a:effectLst/>
      </p:bgPr>
    </p:bg>
    <p:spTree>
      <p:nvGrpSpPr>
        <p:cNvPr id="1" name="Shape 181"/>
        <p:cNvGrpSpPr/>
        <p:nvPr/>
      </p:nvGrpSpPr>
      <p:grpSpPr>
        <a:xfrm>
          <a:off x="0" y="0"/>
          <a:ext cx="0" cy="0"/>
          <a:chOff x="0" y="0"/>
          <a:chExt cx="0" cy="0"/>
        </a:xfrm>
      </p:grpSpPr>
      <p:sp>
        <p:nvSpPr>
          <p:cNvPr id="182" name="Google Shape;182;p29"/>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3" name="Google Shape;183;p29"/>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046B99"/>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g Point - Bright">
  <p:cSld name="TITLE_AND_BODY_2_1_1">
    <p:bg>
      <p:bgPr>
        <a:solidFill>
          <a:srgbClr val="00CFFF"/>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g Point - Light">
  <p:cSld name="TITLE_AND_BODY_2_1_1_1">
    <p:bg>
      <p:bgPr>
        <a:solidFill>
          <a:srgbClr val="FFFFFF"/>
        </a:solidFill>
        <a:effectLst/>
      </p:bgPr>
    </p:bg>
    <p:spTree>
      <p:nvGrpSpPr>
        <p:cNvPr id="1" name="Shape 186"/>
        <p:cNvGrpSpPr/>
        <p:nvPr/>
      </p:nvGrpSpPr>
      <p:grpSpPr>
        <a:xfrm>
          <a:off x="0" y="0"/>
          <a:ext cx="0" cy="0"/>
          <a:chOff x="0" y="0"/>
          <a:chExt cx="0" cy="0"/>
        </a:xfrm>
      </p:grpSpPr>
      <p:sp>
        <p:nvSpPr>
          <p:cNvPr id="187" name="Google Shape;187;p3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vider - Bright" type="tx">
  <p:cSld name="TITLE_AND_BODY">
    <p:bg>
      <p:bgPr>
        <a:solidFill>
          <a:srgbClr val="00CFFF"/>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 name="Google Shape;18;p4"/>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 Column - Dark">
  <p:cSld name="TITLE_AND_BODY_2_1_1_1_1">
    <p:bg>
      <p:bgPr>
        <a:solidFill>
          <a:srgbClr val="202020"/>
        </a:solidFill>
        <a:effectLst/>
      </p:bgPr>
    </p:bg>
    <p:spTree>
      <p:nvGrpSpPr>
        <p:cNvPr id="1" name="Shape 188"/>
        <p:cNvGrpSpPr/>
        <p:nvPr/>
      </p:nvGrpSpPr>
      <p:grpSpPr>
        <a:xfrm>
          <a:off x="0" y="0"/>
          <a:ext cx="0" cy="0"/>
          <a:chOff x="0" y="0"/>
          <a:chExt cx="0" cy="0"/>
        </a:xfrm>
      </p:grpSpPr>
      <p:sp>
        <p:nvSpPr>
          <p:cNvPr id="189" name="Google Shape;189;p32"/>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0" name="Google Shape;190;p32"/>
          <p:cNvSpPr txBox="1">
            <a:spLocks noGrp="1"/>
          </p:cNvSpPr>
          <p:nvPr>
            <p:ph type="body" idx="1"/>
          </p:nvPr>
        </p:nvSpPr>
        <p:spPr>
          <a:xfrm>
            <a:off x="623400" y="1654658"/>
            <a:ext cx="78915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FFFFFF"/>
              </a:buClr>
              <a:buSzPts val="2000"/>
              <a:buChar char="●"/>
              <a:defRPr>
                <a:solidFill>
                  <a:srgbClr val="FFFFFF"/>
                </a:solidFill>
              </a:defRPr>
            </a:lvl1pPr>
            <a:lvl2pPr marL="914400" lvl="1" indent="-330200" rtl="0">
              <a:spcBef>
                <a:spcPts val="1600"/>
              </a:spcBef>
              <a:spcAft>
                <a:spcPts val="0"/>
              </a:spcAft>
              <a:buClr>
                <a:srgbClr val="FFFFFF"/>
              </a:buClr>
              <a:buSzPts val="1600"/>
              <a:buChar char="○"/>
              <a:defRPr>
                <a:solidFill>
                  <a:srgbClr val="FFFFFF"/>
                </a:solidFill>
              </a:defRPr>
            </a:lvl2pPr>
            <a:lvl3pPr marL="1371600" lvl="2" indent="-330200" rtl="0">
              <a:spcBef>
                <a:spcPts val="1600"/>
              </a:spcBef>
              <a:spcAft>
                <a:spcPts val="0"/>
              </a:spcAft>
              <a:buClr>
                <a:srgbClr val="FFFFFF"/>
              </a:buClr>
              <a:buSzPts val="16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a:solidFill>
                  <a:srgbClr val="FFFFFF"/>
                </a:solidFill>
              </a:defRPr>
            </a:lvl6pPr>
            <a:lvl7pPr marL="3200400" lvl="6" indent="-292100" rtl="0">
              <a:spcBef>
                <a:spcPts val="1600"/>
              </a:spcBef>
              <a:spcAft>
                <a:spcPts val="0"/>
              </a:spcAft>
              <a:buClr>
                <a:srgbClr val="FFFFFF"/>
              </a:buClr>
              <a:buSzPts val="1000"/>
              <a:buChar char="●"/>
              <a:defRPr>
                <a:solidFill>
                  <a:srgbClr val="FFFFFF"/>
                </a:solidFill>
              </a:defRPr>
            </a:lvl7pPr>
            <a:lvl8pPr marL="3657600" lvl="7" indent="-292100" rtl="0">
              <a:spcBef>
                <a:spcPts val="1600"/>
              </a:spcBef>
              <a:spcAft>
                <a:spcPts val="0"/>
              </a:spcAft>
              <a:buClr>
                <a:srgbClr val="FFFFFF"/>
              </a:buClr>
              <a:buSzPts val="1000"/>
              <a:buChar char="○"/>
              <a:defRPr>
                <a:solidFill>
                  <a:srgbClr val="FFFFFF"/>
                </a:solidFill>
              </a:defRPr>
            </a:lvl8pPr>
            <a:lvl9pPr marL="4114800" lvl="8" indent="-292100" rtl="0">
              <a:spcBef>
                <a:spcPts val="1600"/>
              </a:spcBef>
              <a:spcAft>
                <a:spcPts val="1600"/>
              </a:spcAft>
              <a:buClr>
                <a:srgbClr val="FFFFFF"/>
              </a:buClr>
              <a:buSzPts val="1000"/>
              <a:buChar char="■"/>
              <a:defRPr>
                <a:solidFill>
                  <a:srgbClr val="FFFFFF"/>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 Column - Dark">
  <p:cSld name="TITLE_AND_BODY_2_1_1_1_1_3">
    <p:bg>
      <p:bgPr>
        <a:solidFill>
          <a:srgbClr val="202020"/>
        </a:solidFill>
        <a:effectLst/>
      </p:bgPr>
    </p:bg>
    <p:spTree>
      <p:nvGrpSpPr>
        <p:cNvPr id="1" name="Shape 191"/>
        <p:cNvGrpSpPr/>
        <p:nvPr/>
      </p:nvGrpSpPr>
      <p:grpSpPr>
        <a:xfrm>
          <a:off x="0" y="0"/>
          <a:ext cx="0" cy="0"/>
          <a:chOff x="0" y="0"/>
          <a:chExt cx="0" cy="0"/>
        </a:xfrm>
      </p:grpSpPr>
      <p:sp>
        <p:nvSpPr>
          <p:cNvPr id="192" name="Google Shape;192;p33"/>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3" name="Google Shape;193;p33"/>
          <p:cNvSpPr txBox="1">
            <a:spLocks noGrp="1"/>
          </p:cNvSpPr>
          <p:nvPr>
            <p:ph type="body" idx="1"/>
          </p:nvPr>
        </p:nvSpPr>
        <p:spPr>
          <a:xfrm>
            <a:off x="697434" y="171406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94" name="Google Shape;194;p33"/>
          <p:cNvSpPr txBox="1">
            <a:spLocks noGrp="1"/>
          </p:cNvSpPr>
          <p:nvPr>
            <p:ph type="body" idx="2"/>
          </p:nvPr>
        </p:nvSpPr>
        <p:spPr>
          <a:xfrm>
            <a:off x="4675870" y="173731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95" name="Google Shape;195;p33"/>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 Column - Dark">
  <p:cSld name="TITLE_AND_BODY_2_1_1_1_1_3_1">
    <p:bg>
      <p:bgPr>
        <a:solidFill>
          <a:srgbClr val="202020"/>
        </a:solidFill>
        <a:effectLst/>
      </p:bgPr>
    </p:bg>
    <p:spTree>
      <p:nvGrpSpPr>
        <p:cNvPr id="1" name="Shape 196"/>
        <p:cNvGrpSpPr/>
        <p:nvPr/>
      </p:nvGrpSpPr>
      <p:grpSpPr>
        <a:xfrm>
          <a:off x="0" y="0"/>
          <a:ext cx="0" cy="0"/>
          <a:chOff x="0" y="0"/>
          <a:chExt cx="0" cy="0"/>
        </a:xfrm>
      </p:grpSpPr>
      <p:sp>
        <p:nvSpPr>
          <p:cNvPr id="197" name="Google Shape;197;p34"/>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8" name="Google Shape;198;p34"/>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9" name="Google Shape;199;p34"/>
          <p:cNvSpPr txBox="1">
            <a:spLocks noGrp="1"/>
          </p:cNvSpPr>
          <p:nvPr>
            <p:ph type="body" idx="2"/>
          </p:nvPr>
        </p:nvSpPr>
        <p:spPr>
          <a:xfrm>
            <a:off x="737118"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0" name="Google Shape;200;p34"/>
          <p:cNvSpPr txBox="1">
            <a:spLocks noGrp="1"/>
          </p:cNvSpPr>
          <p:nvPr>
            <p:ph type="body" idx="3"/>
          </p:nvPr>
        </p:nvSpPr>
        <p:spPr>
          <a:xfrm>
            <a:off x="3323393"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1" name="Google Shape;201;p34"/>
          <p:cNvSpPr txBox="1">
            <a:spLocks noGrp="1"/>
          </p:cNvSpPr>
          <p:nvPr>
            <p:ph type="body" idx="4"/>
          </p:nvPr>
        </p:nvSpPr>
        <p:spPr>
          <a:xfrm>
            <a:off x="5909667"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2" name="Google Shape;202;p34"/>
          <p:cNvSpPr/>
          <p:nvPr/>
        </p:nvSpPr>
        <p:spPr>
          <a:xfrm>
            <a:off x="81552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3" name="Google Shape;203;p34"/>
          <p:cNvSpPr txBox="1"/>
          <p:nvPr/>
        </p:nvSpPr>
        <p:spPr>
          <a:xfrm>
            <a:off x="81157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1</a:t>
            </a:r>
            <a:endParaRPr sz="1800">
              <a:solidFill>
                <a:srgbClr val="1C304A"/>
              </a:solidFill>
            </a:endParaRPr>
          </a:p>
        </p:txBody>
      </p:sp>
      <p:sp>
        <p:nvSpPr>
          <p:cNvPr id="204" name="Google Shape;204;p34"/>
          <p:cNvSpPr/>
          <p:nvPr/>
        </p:nvSpPr>
        <p:spPr>
          <a:xfrm>
            <a:off x="3375583"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5" name="Google Shape;205;p34"/>
          <p:cNvSpPr txBox="1"/>
          <p:nvPr/>
        </p:nvSpPr>
        <p:spPr>
          <a:xfrm>
            <a:off x="3371633"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2</a:t>
            </a:r>
            <a:endParaRPr sz="1800">
              <a:solidFill>
                <a:srgbClr val="1C304A"/>
              </a:solidFill>
            </a:endParaRPr>
          </a:p>
        </p:txBody>
      </p:sp>
      <p:sp>
        <p:nvSpPr>
          <p:cNvPr id="206" name="Google Shape;206;p34"/>
          <p:cNvSpPr/>
          <p:nvPr/>
        </p:nvSpPr>
        <p:spPr>
          <a:xfrm>
            <a:off x="599343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7" name="Google Shape;207;p34"/>
          <p:cNvSpPr txBox="1"/>
          <p:nvPr/>
        </p:nvSpPr>
        <p:spPr>
          <a:xfrm>
            <a:off x="598948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3</a:t>
            </a:r>
            <a:endParaRPr sz="1800">
              <a:solidFill>
                <a:srgbClr val="1C304A"/>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 Column - Light">
  <p:cSld name="TITLE_AND_BODY_2_1_1_1_1_2">
    <p:bg>
      <p:bgPr>
        <a:solidFill>
          <a:srgbClr val="FFFFFF"/>
        </a:solidFill>
        <a:effectLst/>
      </p:bgPr>
    </p:bg>
    <p:spTree>
      <p:nvGrpSpPr>
        <p:cNvPr id="1" name="Shape 208"/>
        <p:cNvGrpSpPr/>
        <p:nvPr/>
      </p:nvGrpSpPr>
      <p:grpSpPr>
        <a:xfrm>
          <a:off x="0" y="0"/>
          <a:ext cx="0" cy="0"/>
          <a:chOff x="0" y="0"/>
          <a:chExt cx="0" cy="0"/>
        </a:xfrm>
      </p:grpSpPr>
      <p:sp>
        <p:nvSpPr>
          <p:cNvPr id="209" name="Google Shape;209;p3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10" name="Google Shape;210;p35"/>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1C304A"/>
              </a:buClr>
              <a:buSzPts val="2000"/>
              <a:buChar char="●"/>
              <a:defRPr>
                <a:solidFill>
                  <a:srgbClr val="1C304A"/>
                </a:solidFill>
              </a:defRPr>
            </a:lvl1pPr>
            <a:lvl2pPr marL="914400" lvl="1" indent="-330200" rtl="0">
              <a:spcBef>
                <a:spcPts val="1600"/>
              </a:spcBef>
              <a:spcAft>
                <a:spcPts val="0"/>
              </a:spcAft>
              <a:buClr>
                <a:srgbClr val="1C304A"/>
              </a:buClr>
              <a:buSzPts val="1600"/>
              <a:buChar char="○"/>
              <a:defRPr>
                <a:solidFill>
                  <a:srgbClr val="1C304A"/>
                </a:solidFill>
              </a:defRPr>
            </a:lvl2pPr>
            <a:lvl3pPr marL="1371600" lvl="2" indent="-330200" rtl="0">
              <a:spcBef>
                <a:spcPts val="1600"/>
              </a:spcBef>
              <a:spcAft>
                <a:spcPts val="0"/>
              </a:spcAft>
              <a:buClr>
                <a:srgbClr val="1C304A"/>
              </a:buClr>
              <a:buSzPts val="1600"/>
              <a:buChar char="■"/>
              <a:defRPr>
                <a:solidFill>
                  <a:srgbClr val="1C304A"/>
                </a:solidFill>
              </a:defRPr>
            </a:lvl3pPr>
            <a:lvl4pPr marL="1828800" lvl="3" indent="-317500" rtl="0">
              <a:spcBef>
                <a:spcPts val="1600"/>
              </a:spcBef>
              <a:spcAft>
                <a:spcPts val="0"/>
              </a:spcAft>
              <a:buClr>
                <a:srgbClr val="1C304A"/>
              </a:buClr>
              <a:buSzPts val="1400"/>
              <a:buChar char="●"/>
              <a:defRPr>
                <a:solidFill>
                  <a:srgbClr val="1C304A"/>
                </a:solidFill>
              </a:defRPr>
            </a:lvl4pPr>
            <a:lvl5pPr marL="2286000" lvl="4" indent="-304800" rtl="0">
              <a:spcBef>
                <a:spcPts val="1600"/>
              </a:spcBef>
              <a:spcAft>
                <a:spcPts val="0"/>
              </a:spcAft>
              <a:buClr>
                <a:srgbClr val="1C304A"/>
              </a:buClr>
              <a:buSzPts val="1200"/>
              <a:buChar char="○"/>
              <a:defRPr>
                <a:solidFill>
                  <a:srgbClr val="1C304A"/>
                </a:solidFill>
              </a:defRPr>
            </a:lvl5pPr>
            <a:lvl6pPr marL="2743200" lvl="5" indent="-292100" rtl="0">
              <a:spcBef>
                <a:spcPts val="1600"/>
              </a:spcBef>
              <a:spcAft>
                <a:spcPts val="0"/>
              </a:spcAft>
              <a:buClr>
                <a:srgbClr val="1C304A"/>
              </a:buClr>
              <a:buSzPts val="1000"/>
              <a:buChar char="■"/>
              <a:defRPr>
                <a:solidFill>
                  <a:srgbClr val="1C304A"/>
                </a:solidFill>
              </a:defRPr>
            </a:lvl6pPr>
            <a:lvl7pPr marL="3200400" lvl="6" indent="-292100" rtl="0">
              <a:spcBef>
                <a:spcPts val="1600"/>
              </a:spcBef>
              <a:spcAft>
                <a:spcPts val="0"/>
              </a:spcAft>
              <a:buClr>
                <a:srgbClr val="1C304A"/>
              </a:buClr>
              <a:buSzPts val="1000"/>
              <a:buChar char="●"/>
              <a:defRPr>
                <a:solidFill>
                  <a:srgbClr val="1C304A"/>
                </a:solidFill>
              </a:defRPr>
            </a:lvl7pPr>
            <a:lvl8pPr marL="3657600" lvl="7" indent="-292100" rtl="0">
              <a:spcBef>
                <a:spcPts val="1600"/>
              </a:spcBef>
              <a:spcAft>
                <a:spcPts val="0"/>
              </a:spcAft>
              <a:buClr>
                <a:srgbClr val="1C304A"/>
              </a:buClr>
              <a:buSzPts val="1000"/>
              <a:buChar char="○"/>
              <a:defRPr>
                <a:solidFill>
                  <a:srgbClr val="1C304A"/>
                </a:solidFill>
              </a:defRPr>
            </a:lvl8pPr>
            <a:lvl9pPr marL="4114800" lvl="8" indent="-292100" rtl="0">
              <a:spcBef>
                <a:spcPts val="1600"/>
              </a:spcBef>
              <a:spcAft>
                <a:spcPts val="1600"/>
              </a:spcAft>
              <a:buClr>
                <a:srgbClr val="1C304A"/>
              </a:buClr>
              <a:buSzPts val="1000"/>
              <a:buChar char="■"/>
              <a:defRPr>
                <a:solidFill>
                  <a:srgbClr val="1C304A"/>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 Column - Light">
  <p:cSld name="TITLE_AND_BODY_2_1_1_1_1_1">
    <p:bg>
      <p:bgPr>
        <a:solidFill>
          <a:srgbClr val="FFFFFF"/>
        </a:solidFill>
        <a:effectLst/>
      </p:bgPr>
    </p:bg>
    <p:spTree>
      <p:nvGrpSpPr>
        <p:cNvPr id="1" name="Shape 211"/>
        <p:cNvGrpSpPr/>
        <p:nvPr/>
      </p:nvGrpSpPr>
      <p:grpSpPr>
        <a:xfrm>
          <a:off x="0" y="0"/>
          <a:ext cx="0" cy="0"/>
          <a:chOff x="0" y="0"/>
          <a:chExt cx="0" cy="0"/>
        </a:xfrm>
      </p:grpSpPr>
      <p:sp>
        <p:nvSpPr>
          <p:cNvPr id="212" name="Google Shape;212;p36"/>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13" name="Google Shape;213;p36"/>
          <p:cNvSpPr txBox="1">
            <a:spLocks noGrp="1"/>
          </p:cNvSpPr>
          <p:nvPr>
            <p:ph type="body" idx="1"/>
          </p:nvPr>
        </p:nvSpPr>
        <p:spPr>
          <a:xfrm>
            <a:off x="725280" y="172202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14" name="Google Shape;214;p36"/>
          <p:cNvSpPr txBox="1">
            <a:spLocks noGrp="1"/>
          </p:cNvSpPr>
          <p:nvPr>
            <p:ph type="body" idx="2"/>
          </p:nvPr>
        </p:nvSpPr>
        <p:spPr>
          <a:xfrm>
            <a:off x="4675870" y="174527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15" name="Google Shape;215;p36"/>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 - Light">
  <p:cSld name="TITLE_AND_TWO_COLUMNS_1">
    <p:spTree>
      <p:nvGrpSpPr>
        <p:cNvPr id="1" name="Shape 216"/>
        <p:cNvGrpSpPr/>
        <p:nvPr/>
      </p:nvGrpSpPr>
      <p:grpSpPr>
        <a:xfrm>
          <a:off x="0" y="0"/>
          <a:ext cx="0" cy="0"/>
          <a:chOff x="0" y="0"/>
          <a:chExt cx="0" cy="0"/>
        </a:xfrm>
      </p:grpSpPr>
      <p:sp>
        <p:nvSpPr>
          <p:cNvPr id="217" name="Google Shape;217;p37"/>
          <p:cNvSpPr txBox="1">
            <a:spLocks noGrp="1"/>
          </p:cNvSpPr>
          <p:nvPr>
            <p:ph type="body" idx="1"/>
          </p:nvPr>
        </p:nvSpPr>
        <p:spPr>
          <a:xfrm>
            <a:off x="737118"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18" name="Google Shape;218;p37"/>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txBox="1">
            <a:spLocks noGrp="1"/>
          </p:cNvSpPr>
          <p:nvPr>
            <p:ph type="body" idx="2"/>
          </p:nvPr>
        </p:nvSpPr>
        <p:spPr>
          <a:xfrm>
            <a:off x="3323393"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0" name="Google Shape;220;p37"/>
          <p:cNvSpPr txBox="1">
            <a:spLocks noGrp="1"/>
          </p:cNvSpPr>
          <p:nvPr>
            <p:ph type="body" idx="3"/>
          </p:nvPr>
        </p:nvSpPr>
        <p:spPr>
          <a:xfrm>
            <a:off x="5909667"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1" name="Google Shape;221;p37"/>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22" name="Google Shape;222;p37"/>
          <p:cNvSpPr txBox="1">
            <a:spLocks noGrp="1"/>
          </p:cNvSpPr>
          <p:nvPr>
            <p:ph type="subTitle" idx="4"/>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23" name="Google Shape;223;p37"/>
          <p:cNvSpPr/>
          <p:nvPr/>
        </p:nvSpPr>
        <p:spPr>
          <a:xfrm>
            <a:off x="81552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4" name="Google Shape;224;p37"/>
          <p:cNvSpPr txBox="1"/>
          <p:nvPr/>
        </p:nvSpPr>
        <p:spPr>
          <a:xfrm>
            <a:off x="81157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Helvetica Neue"/>
                <a:ea typeface="Helvetica Neue"/>
                <a:cs typeface="Helvetica Neue"/>
                <a:sym typeface="Helvetica Neue"/>
              </a:rPr>
              <a:t>1</a:t>
            </a:r>
            <a:endParaRPr sz="1800"/>
          </a:p>
        </p:txBody>
      </p:sp>
      <p:sp>
        <p:nvSpPr>
          <p:cNvPr id="225" name="Google Shape;225;p37"/>
          <p:cNvSpPr/>
          <p:nvPr/>
        </p:nvSpPr>
        <p:spPr>
          <a:xfrm>
            <a:off x="3375583"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6" name="Google Shape;226;p37"/>
          <p:cNvSpPr txBox="1"/>
          <p:nvPr/>
        </p:nvSpPr>
        <p:spPr>
          <a:xfrm>
            <a:off x="3371633"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2</a:t>
            </a:r>
            <a:endParaRPr sz="1800"/>
          </a:p>
        </p:txBody>
      </p:sp>
      <p:sp>
        <p:nvSpPr>
          <p:cNvPr id="227" name="Google Shape;227;p37"/>
          <p:cNvSpPr/>
          <p:nvPr/>
        </p:nvSpPr>
        <p:spPr>
          <a:xfrm>
            <a:off x="599343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8" name="Google Shape;228;p37"/>
          <p:cNvSpPr txBox="1"/>
          <p:nvPr/>
        </p:nvSpPr>
        <p:spPr>
          <a:xfrm>
            <a:off x="598948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3</a:t>
            </a:r>
            <a:endParaRPr sz="180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 Column Icons - Light">
  <p:cSld name="TITLE_AND_TWO_COLUMNS_1_2">
    <p:bg>
      <p:bgPr>
        <a:solidFill>
          <a:srgbClr val="FFFFFF"/>
        </a:solidFill>
        <a:effectLst/>
      </p:bgPr>
    </p:bg>
    <p:spTree>
      <p:nvGrpSpPr>
        <p:cNvPr id="1" name="Shape 229"/>
        <p:cNvGrpSpPr/>
        <p:nvPr/>
      </p:nvGrpSpPr>
      <p:grpSpPr>
        <a:xfrm>
          <a:off x="0" y="0"/>
          <a:ext cx="0" cy="0"/>
          <a:chOff x="0" y="0"/>
          <a:chExt cx="0" cy="0"/>
        </a:xfrm>
      </p:grpSpPr>
      <p:sp>
        <p:nvSpPr>
          <p:cNvPr id="230" name="Google Shape;230;p38"/>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1" name="Google Shape;231;p38"/>
          <p:cNvSpPr/>
          <p:nvPr/>
        </p:nvSpPr>
        <p:spPr>
          <a:xfrm>
            <a:off x="815525"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2" name="Google Shape;232;p38"/>
          <p:cNvSpPr/>
          <p:nvPr/>
        </p:nvSpPr>
        <p:spPr>
          <a:xfrm>
            <a:off x="4349050"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3" name="Google Shape;233;p38"/>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4" name="Google Shape;234;p38"/>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5" name="Google Shape;235;p38"/>
          <p:cNvSpPr/>
          <p:nvPr/>
        </p:nvSpPr>
        <p:spPr>
          <a:xfrm>
            <a:off x="815525"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6" name="Google Shape;236;p38"/>
          <p:cNvSpPr/>
          <p:nvPr/>
        </p:nvSpPr>
        <p:spPr>
          <a:xfrm>
            <a:off x="4349050"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7" name="Google Shape;237;p38"/>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8" name="Google Shape;238;p38"/>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right - 2 column icons">
  <p:cSld name="TITLE_AND_TWO_COLUMNS_1_2_1">
    <p:bg>
      <p:bgPr>
        <a:solidFill>
          <a:srgbClr val="00CFFF"/>
        </a:solidFill>
        <a:effectLst/>
      </p:bgPr>
    </p:bg>
    <p:spTree>
      <p:nvGrpSpPr>
        <p:cNvPr id="1" name="Shape 239"/>
        <p:cNvGrpSpPr/>
        <p:nvPr/>
      </p:nvGrpSpPr>
      <p:grpSpPr>
        <a:xfrm>
          <a:off x="0" y="0"/>
          <a:ext cx="0" cy="0"/>
          <a:chOff x="0" y="0"/>
          <a:chExt cx="0" cy="0"/>
        </a:xfrm>
      </p:grpSpPr>
      <p:sp>
        <p:nvSpPr>
          <p:cNvPr id="240" name="Google Shape;240;p39"/>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1" name="Google Shape;241;p39"/>
          <p:cNvSpPr/>
          <p:nvPr/>
        </p:nvSpPr>
        <p:spPr>
          <a:xfrm>
            <a:off x="815525"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2" name="Google Shape;242;p39"/>
          <p:cNvSpPr/>
          <p:nvPr/>
        </p:nvSpPr>
        <p:spPr>
          <a:xfrm>
            <a:off x="4349050"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3" name="Google Shape;243;p39"/>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4" name="Google Shape;244;p39"/>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5" name="Google Shape;245;p39"/>
          <p:cNvSpPr/>
          <p:nvPr/>
        </p:nvSpPr>
        <p:spPr>
          <a:xfrm>
            <a:off x="815525"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6" name="Google Shape;246;p39"/>
          <p:cNvSpPr/>
          <p:nvPr/>
        </p:nvSpPr>
        <p:spPr>
          <a:xfrm>
            <a:off x="4349050"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7" name="Google Shape;247;p39"/>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8" name="Google Shape;248;p3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rdered List - Light">
  <p:cSld name="TITLE_AND_TWO_COLUMNS_1_2_1_1">
    <p:bg>
      <p:bgPr>
        <a:solidFill>
          <a:srgbClr val="FFFFFF"/>
        </a:solidFill>
        <a:effectLst/>
      </p:bgPr>
    </p:bg>
    <p:spTree>
      <p:nvGrpSpPr>
        <p:cNvPr id="1" name="Shape 249"/>
        <p:cNvGrpSpPr/>
        <p:nvPr/>
      </p:nvGrpSpPr>
      <p:grpSpPr>
        <a:xfrm>
          <a:off x="0" y="0"/>
          <a:ext cx="0" cy="0"/>
          <a:chOff x="0" y="0"/>
          <a:chExt cx="0" cy="0"/>
        </a:xfrm>
      </p:grpSpPr>
      <p:sp>
        <p:nvSpPr>
          <p:cNvPr id="250" name="Google Shape;250;p40"/>
          <p:cNvSpPr txBox="1">
            <a:spLocks noGrp="1"/>
          </p:cNvSpPr>
          <p:nvPr>
            <p:ph type="sldNum" idx="12"/>
          </p:nvPr>
        </p:nvSpPr>
        <p:spPr>
          <a:xfrm>
            <a:off x="8472450" y="4765389"/>
            <a:ext cx="548700" cy="261900"/>
          </a:xfrm>
          <a:prstGeom prst="rect">
            <a:avLst/>
          </a:prstGeom>
          <a:noFill/>
          <a:ln>
            <a:noFill/>
          </a:ln>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251" name="Google Shape;251;p40"/>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52" name="Google Shape;252;p40"/>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53" name="Google Shape;253;p40"/>
          <p:cNvSpPr/>
          <p:nvPr/>
        </p:nvSpPr>
        <p:spPr>
          <a:xfrm>
            <a:off x="8291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254" name="Google Shape;254;p40"/>
          <p:cNvSpPr txBox="1">
            <a:spLocks noGrp="1"/>
          </p:cNvSpPr>
          <p:nvPr>
            <p:ph type="body" idx="2"/>
          </p:nvPr>
        </p:nvSpPr>
        <p:spPr>
          <a:xfrm>
            <a:off x="8735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5" name="Google Shape;255;p40"/>
          <p:cNvSpPr/>
          <p:nvPr/>
        </p:nvSpPr>
        <p:spPr>
          <a:xfrm>
            <a:off x="23593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256" name="Google Shape;256;p40"/>
          <p:cNvSpPr txBox="1">
            <a:spLocks noGrp="1"/>
          </p:cNvSpPr>
          <p:nvPr>
            <p:ph type="body" idx="3"/>
          </p:nvPr>
        </p:nvSpPr>
        <p:spPr>
          <a:xfrm>
            <a:off x="24037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7" name="Google Shape;257;p40"/>
          <p:cNvSpPr/>
          <p:nvPr/>
        </p:nvSpPr>
        <p:spPr>
          <a:xfrm>
            <a:off x="38895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258" name="Google Shape;258;p40"/>
          <p:cNvSpPr txBox="1">
            <a:spLocks noGrp="1"/>
          </p:cNvSpPr>
          <p:nvPr>
            <p:ph type="body" idx="4"/>
          </p:nvPr>
        </p:nvSpPr>
        <p:spPr>
          <a:xfrm>
            <a:off x="39339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9" name="Google Shape;259;p40"/>
          <p:cNvSpPr/>
          <p:nvPr/>
        </p:nvSpPr>
        <p:spPr>
          <a:xfrm>
            <a:off x="54197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260" name="Google Shape;260;p40"/>
          <p:cNvSpPr txBox="1">
            <a:spLocks noGrp="1"/>
          </p:cNvSpPr>
          <p:nvPr>
            <p:ph type="body" idx="5"/>
          </p:nvPr>
        </p:nvSpPr>
        <p:spPr>
          <a:xfrm>
            <a:off x="54641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61" name="Google Shape;261;p40"/>
          <p:cNvSpPr/>
          <p:nvPr/>
        </p:nvSpPr>
        <p:spPr>
          <a:xfrm>
            <a:off x="69499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5</a:t>
            </a:r>
            <a:endParaRPr sz="7200" b="1">
              <a:solidFill>
                <a:srgbClr val="00CFFF"/>
              </a:solidFill>
              <a:latin typeface="Helvetica Neue"/>
              <a:ea typeface="Helvetica Neue"/>
              <a:cs typeface="Helvetica Neue"/>
              <a:sym typeface="Helvetica Neue"/>
            </a:endParaRPr>
          </a:p>
        </p:txBody>
      </p:sp>
      <p:sp>
        <p:nvSpPr>
          <p:cNvPr id="262" name="Google Shape;262;p40"/>
          <p:cNvSpPr txBox="1">
            <a:spLocks noGrp="1"/>
          </p:cNvSpPr>
          <p:nvPr>
            <p:ph type="body" idx="6"/>
          </p:nvPr>
        </p:nvSpPr>
        <p:spPr>
          <a:xfrm>
            <a:off x="69943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able - Light">
  <p:cSld name="CUSTOM">
    <p:spTree>
      <p:nvGrpSpPr>
        <p:cNvPr id="1" name="Shape 263"/>
        <p:cNvGrpSpPr/>
        <p:nvPr/>
      </p:nvGrpSpPr>
      <p:grpSpPr>
        <a:xfrm>
          <a:off x="0" y="0"/>
          <a:ext cx="0" cy="0"/>
          <a:chOff x="0" y="0"/>
          <a:chExt cx="0" cy="0"/>
        </a:xfrm>
      </p:grpSpPr>
      <p:sp>
        <p:nvSpPr>
          <p:cNvPr id="264" name="Google Shape;264;p41"/>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65" name="Google Shape;265;p41"/>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vider Dark Blue">
  <p:cSld name="TITLE_AND_BODY_2">
    <p:bg>
      <p:bgPr>
        <a:solidFill>
          <a:srgbClr val="202020"/>
        </a:soli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1" name="Google Shape;21;p5"/>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arge Image">
  <p:cSld name="MAIN_POINT">
    <p:bg>
      <p:bgPr>
        <a:solidFill>
          <a:srgbClr val="666666"/>
        </a:solidFill>
        <a:effectLst/>
      </p:bgPr>
    </p:bg>
    <p:spTree>
      <p:nvGrpSpPr>
        <p:cNvPr id="1" name="Shape 266"/>
        <p:cNvGrpSpPr/>
        <p:nvPr/>
      </p:nvGrpSpPr>
      <p:grpSpPr>
        <a:xfrm>
          <a:off x="0" y="0"/>
          <a:ext cx="0" cy="0"/>
          <a:chOff x="0" y="0"/>
          <a:chExt cx="0" cy="0"/>
        </a:xfrm>
      </p:grpSpPr>
      <p:pic>
        <p:nvPicPr>
          <p:cNvPr id="267" name="Google Shape;267;p42"/>
          <p:cNvPicPr preferRelativeResize="0"/>
          <p:nvPr/>
        </p:nvPicPr>
        <p:blipFill rotWithShape="1">
          <a:blip r:embed="rId2">
            <a:alphaModFix/>
          </a:blip>
          <a:srcRect l="6272" t="6909" r="11416" b="30901"/>
          <a:stretch/>
        </p:blipFill>
        <p:spPr>
          <a:xfrm>
            <a:off x="-9525" y="-39168"/>
            <a:ext cx="9162900" cy="5192100"/>
          </a:xfrm>
          <a:prstGeom prst="rect">
            <a:avLst/>
          </a:prstGeom>
          <a:noFill/>
          <a:ln>
            <a:noFill/>
          </a:ln>
        </p:spPr>
      </p:pic>
      <p:sp>
        <p:nvSpPr>
          <p:cNvPr id="268" name="Google Shape;268;p42"/>
          <p:cNvSpPr/>
          <p:nvPr/>
        </p:nvSpPr>
        <p:spPr>
          <a:xfrm>
            <a:off x="3868900" y="3578887"/>
            <a:ext cx="4891200" cy="975900"/>
          </a:xfrm>
          <a:prstGeom prst="rect">
            <a:avLst/>
          </a:prstGeom>
          <a:solidFill>
            <a:srgbClr val="00CFFF"/>
          </a:solidFill>
          <a:ln>
            <a:noFill/>
          </a:ln>
        </p:spPr>
        <p:txBody>
          <a:bodyPr spcFirstLastPara="1" wrap="square" lIns="167425" tIns="167425" rIns="167425" bIns="167425" anchor="t" anchorCtr="0">
            <a:noAutofit/>
          </a:bodyPr>
          <a:lstStyle/>
          <a:p>
            <a:pPr marL="0" marR="0" lvl="1" indent="88900" algn="l" rtl="0">
              <a:spcBef>
                <a:spcPts val="700"/>
              </a:spcBef>
              <a:spcAft>
                <a:spcPts val="0"/>
              </a:spcAft>
              <a:buNone/>
            </a:pPr>
            <a:endParaRPr sz="1700" b="0" i="1" u="none" strike="noStrike" cap="none">
              <a:solidFill>
                <a:srgbClr val="26818F"/>
              </a:solidFill>
              <a:latin typeface="Source Sans Pro"/>
              <a:ea typeface="Source Sans Pro"/>
              <a:cs typeface="Source Sans Pro"/>
              <a:sym typeface="Source Sans Pro"/>
            </a:endParaRPr>
          </a:p>
        </p:txBody>
      </p:sp>
      <p:sp>
        <p:nvSpPr>
          <p:cNvPr id="269" name="Google Shape;269;p42"/>
          <p:cNvSpPr txBox="1">
            <a:spLocks noGrp="1"/>
          </p:cNvSpPr>
          <p:nvPr>
            <p:ph type="ctrTitle"/>
          </p:nvPr>
        </p:nvSpPr>
        <p:spPr>
          <a:xfrm>
            <a:off x="4035650" y="3697025"/>
            <a:ext cx="4489800" cy="1048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3600"/>
              <a:buNone/>
              <a:defRPr sz="3600" b="1">
                <a:solidFill>
                  <a:srgbClr val="1C304A"/>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Half Image - Dark">
  <p:cSld name="SECTION_TITLE_AND_DESCRIPTION_1">
    <p:spTree>
      <p:nvGrpSpPr>
        <p:cNvPr id="1" name="Shape 270"/>
        <p:cNvGrpSpPr/>
        <p:nvPr/>
      </p:nvGrpSpPr>
      <p:grpSpPr>
        <a:xfrm>
          <a:off x="0" y="0"/>
          <a:ext cx="0" cy="0"/>
          <a:chOff x="0" y="0"/>
          <a:chExt cx="0" cy="0"/>
        </a:xfrm>
      </p:grpSpPr>
      <p:pic>
        <p:nvPicPr>
          <p:cNvPr id="271" name="Google Shape;271;p43"/>
          <p:cNvPicPr preferRelativeResize="0"/>
          <p:nvPr/>
        </p:nvPicPr>
        <p:blipFill rotWithShape="1">
          <a:blip r:embed="rId2">
            <a:alphaModFix/>
          </a:blip>
          <a:srcRect l="47425" t="6909" r="11420" b="30901"/>
          <a:stretch/>
        </p:blipFill>
        <p:spPr>
          <a:xfrm>
            <a:off x="4572000" y="-42840"/>
            <a:ext cx="4619100" cy="5235000"/>
          </a:xfrm>
          <a:prstGeom prst="rect">
            <a:avLst/>
          </a:prstGeom>
          <a:noFill/>
          <a:ln>
            <a:noFill/>
          </a:ln>
        </p:spPr>
      </p:pic>
      <p:sp>
        <p:nvSpPr>
          <p:cNvPr id="272" name="Google Shape;272;p43"/>
          <p:cNvSpPr/>
          <p:nvPr/>
        </p:nvSpPr>
        <p:spPr>
          <a:xfrm>
            <a:off x="-47100" y="-11850"/>
            <a:ext cx="4619100" cy="5215800"/>
          </a:xfrm>
          <a:prstGeom prst="rect">
            <a:avLst/>
          </a:pr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3"/>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74" name="Google Shape;274;p43"/>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275" name="Google Shape;275;p43"/>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Half Image - Light">
  <p:cSld name="SECTION_TITLE_AND_DESCRIPTION_1_2">
    <p:spTree>
      <p:nvGrpSpPr>
        <p:cNvPr id="1" name="Shape 276"/>
        <p:cNvGrpSpPr/>
        <p:nvPr/>
      </p:nvGrpSpPr>
      <p:grpSpPr>
        <a:xfrm>
          <a:off x="0" y="0"/>
          <a:ext cx="0" cy="0"/>
          <a:chOff x="0" y="0"/>
          <a:chExt cx="0" cy="0"/>
        </a:xfrm>
      </p:grpSpPr>
      <p:sp>
        <p:nvSpPr>
          <p:cNvPr id="277" name="Google Shape;277;p44"/>
          <p:cNvSpPr/>
          <p:nvPr/>
        </p:nvSpPr>
        <p:spPr>
          <a:xfrm>
            <a:off x="4572000" y="-11850"/>
            <a:ext cx="4619100" cy="521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4"/>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79" name="Google Shape;279;p44"/>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80" name="Google Shape;280;p44"/>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losing - Thanks - Dark">
  <p:cSld name="SECTION_TITLE_AND_DESCRIPTION_1_1">
    <p:bg>
      <p:bgPr>
        <a:solidFill>
          <a:srgbClr val="202020"/>
        </a:solidFill>
        <a:effectLst/>
      </p:bgPr>
    </p:bg>
    <p:spTree>
      <p:nvGrpSpPr>
        <p:cNvPr id="1" name="Shape 281"/>
        <p:cNvGrpSpPr/>
        <p:nvPr/>
      </p:nvGrpSpPr>
      <p:grpSpPr>
        <a:xfrm>
          <a:off x="0" y="0"/>
          <a:ext cx="0" cy="0"/>
          <a:chOff x="0" y="0"/>
          <a:chExt cx="0" cy="0"/>
        </a:xfrm>
      </p:grpSpPr>
      <p:sp>
        <p:nvSpPr>
          <p:cNvPr id="282" name="Google Shape;282;p4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83" name="Google Shape;283;p45"/>
          <p:cNvSpPr txBox="1">
            <a:spLocks noGrp="1"/>
          </p:cNvSpPr>
          <p:nvPr>
            <p:ph type="body" idx="1"/>
          </p:nvPr>
        </p:nvSpPr>
        <p:spPr>
          <a:xfrm>
            <a:off x="737118" y="3585136"/>
            <a:ext cx="2258100" cy="1332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FFFFFF"/>
              </a:buClr>
              <a:buSzPts val="1000"/>
              <a:buChar char="●"/>
              <a:defRPr sz="1000">
                <a:solidFill>
                  <a:srgbClr val="FFFFFF"/>
                </a:solidFill>
              </a:defRPr>
            </a:lvl1pPr>
            <a:lvl2pPr marL="914400" lvl="1" indent="-292100" rtl="0">
              <a:spcBef>
                <a:spcPts val="1600"/>
              </a:spcBef>
              <a:spcAft>
                <a:spcPts val="0"/>
              </a:spcAft>
              <a:buClr>
                <a:srgbClr val="FFFFFF"/>
              </a:buClr>
              <a:buSzPts val="1000"/>
              <a:buChar char="○"/>
              <a:defRPr sz="1000">
                <a:solidFill>
                  <a:srgbClr val="FFFFFF"/>
                </a:solidFill>
              </a:defRPr>
            </a:lvl2pPr>
            <a:lvl3pPr marL="1371600" lvl="2" indent="-292100" rtl="0">
              <a:spcBef>
                <a:spcPts val="1600"/>
              </a:spcBef>
              <a:spcAft>
                <a:spcPts val="0"/>
              </a:spcAft>
              <a:buClr>
                <a:srgbClr val="FFFFFF"/>
              </a:buClr>
              <a:buSzPts val="1000"/>
              <a:buChar char="■"/>
              <a:defRPr sz="1000">
                <a:solidFill>
                  <a:srgbClr val="FFFFFF"/>
                </a:solidFill>
              </a:defRPr>
            </a:lvl3pPr>
            <a:lvl4pPr marL="1828800" lvl="3" indent="-292100" rtl="0">
              <a:spcBef>
                <a:spcPts val="1600"/>
              </a:spcBef>
              <a:spcAft>
                <a:spcPts val="0"/>
              </a:spcAft>
              <a:buClr>
                <a:srgbClr val="FFFFFF"/>
              </a:buClr>
              <a:buSzPts val="1000"/>
              <a:buChar char="●"/>
              <a:defRPr sz="1000">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sz="1000">
                <a:solidFill>
                  <a:srgbClr val="FFFFFF"/>
                </a:solidFill>
              </a:defRPr>
            </a:lvl6pPr>
            <a:lvl7pPr marL="3200400" lvl="6" indent="-292100" rtl="0">
              <a:spcBef>
                <a:spcPts val="1600"/>
              </a:spcBef>
              <a:spcAft>
                <a:spcPts val="0"/>
              </a:spcAft>
              <a:buClr>
                <a:srgbClr val="FFFFFF"/>
              </a:buClr>
              <a:buSzPts val="1000"/>
              <a:buChar char="●"/>
              <a:defRPr sz="1000">
                <a:solidFill>
                  <a:srgbClr val="FFFFFF"/>
                </a:solidFill>
              </a:defRPr>
            </a:lvl7pPr>
            <a:lvl8pPr marL="3657600" lvl="7" indent="-292100" rtl="0">
              <a:spcBef>
                <a:spcPts val="1600"/>
              </a:spcBef>
              <a:spcAft>
                <a:spcPts val="0"/>
              </a:spcAft>
              <a:buClr>
                <a:srgbClr val="FFFFFF"/>
              </a:buClr>
              <a:buSzPts val="1000"/>
              <a:buChar char="○"/>
              <a:defRPr sz="1000">
                <a:solidFill>
                  <a:srgbClr val="FFFFFF"/>
                </a:solidFill>
              </a:defRPr>
            </a:lvl8pPr>
            <a:lvl9pPr marL="4114800" lvl="8" indent="-292100" rtl="0">
              <a:spcBef>
                <a:spcPts val="1600"/>
              </a:spcBef>
              <a:spcAft>
                <a:spcPts val="1600"/>
              </a:spcAft>
              <a:buClr>
                <a:srgbClr val="FFFFFF"/>
              </a:buClr>
              <a:buSzPts val="1000"/>
              <a:buChar char="■"/>
              <a:defRPr sz="1000">
                <a:solidFill>
                  <a:srgbClr val="FFFFFF"/>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ustom Layout 1">
  <p:cSld name="CUSTOM_1">
    <p:spTree>
      <p:nvGrpSpPr>
        <p:cNvPr id="1" name="Shape 284"/>
        <p:cNvGrpSpPr/>
        <p:nvPr/>
      </p:nvGrpSpPr>
      <p:grpSpPr>
        <a:xfrm>
          <a:off x="0" y="0"/>
          <a:ext cx="0" cy="0"/>
          <a:chOff x="0" y="0"/>
          <a:chExt cx="0" cy="0"/>
        </a:xfrm>
      </p:grpSpPr>
      <p:sp>
        <p:nvSpPr>
          <p:cNvPr id="285" name="Google Shape;285;p46"/>
          <p:cNvSpPr txBox="1"/>
          <p:nvPr/>
        </p:nvSpPr>
        <p:spPr>
          <a:xfrm>
            <a:off x="712850" y="441800"/>
            <a:ext cx="7704900" cy="84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rgbClr val="046B99"/>
                </a:solidFill>
                <a:latin typeface="Helvetica Neue"/>
                <a:ea typeface="Helvetica Neue"/>
                <a:cs typeface="Helvetica Neue"/>
                <a:sym typeface="Helvetica Neue"/>
              </a:rPr>
              <a:t>Icons to use in presentations</a:t>
            </a:r>
            <a:endParaRPr sz="2800" b="1">
              <a:solidFill>
                <a:srgbClr val="046B99"/>
              </a:solidFill>
              <a:latin typeface="Helvetica Neue"/>
              <a:ea typeface="Helvetica Neue"/>
              <a:cs typeface="Helvetica Neue"/>
              <a:sym typeface="Helvetica Neue"/>
            </a:endParaRPr>
          </a:p>
          <a:p>
            <a:pPr marL="0" lvl="0" indent="0" algn="l" rtl="0">
              <a:spcBef>
                <a:spcPts val="0"/>
              </a:spcBef>
              <a:spcAft>
                <a:spcPts val="0"/>
              </a:spcAft>
              <a:buNone/>
            </a:pPr>
            <a:r>
              <a:rPr lang="en" sz="1800" b="0">
                <a:solidFill>
                  <a:srgbClr val="1C304A"/>
                </a:solidFill>
                <a:latin typeface="Helvetica Neue"/>
                <a:ea typeface="Helvetica Neue"/>
                <a:cs typeface="Helvetica Neue"/>
                <a:sym typeface="Helvetica Neue"/>
              </a:rPr>
              <a:t>Copy </a:t>
            </a:r>
            <a:r>
              <a:rPr lang="en" sz="1800">
                <a:solidFill>
                  <a:srgbClr val="1C304A"/>
                </a:solidFill>
                <a:latin typeface="Helvetica Neue"/>
                <a:ea typeface="Helvetica Neue"/>
                <a:cs typeface="Helvetica Neue"/>
                <a:sym typeface="Helvetica Neue"/>
              </a:rPr>
              <a:t>icons </a:t>
            </a:r>
            <a:r>
              <a:rPr lang="en" sz="1800" b="0">
                <a:solidFill>
                  <a:srgbClr val="1C304A"/>
                </a:solidFill>
                <a:latin typeface="Helvetica Neue"/>
                <a:ea typeface="Helvetica Neue"/>
                <a:cs typeface="Helvetica Neue"/>
                <a:sym typeface="Helvetica Neue"/>
              </a:rPr>
              <a:t>from the master </a:t>
            </a:r>
            <a:r>
              <a:rPr lang="en" sz="1800">
                <a:solidFill>
                  <a:srgbClr val="1C304A"/>
                </a:solidFill>
                <a:latin typeface="Helvetica Neue"/>
                <a:ea typeface="Helvetica Neue"/>
                <a:cs typeface="Helvetica Neue"/>
                <a:sym typeface="Helvetica Neue"/>
              </a:rPr>
              <a:t>slide</a:t>
            </a:r>
            <a:r>
              <a:rPr lang="en" sz="1800" b="0">
                <a:solidFill>
                  <a:srgbClr val="1C304A"/>
                </a:solidFill>
                <a:latin typeface="Helvetica Neue"/>
                <a:ea typeface="Helvetica Neue"/>
                <a:cs typeface="Helvetica Neue"/>
                <a:sym typeface="Helvetica Neue"/>
              </a:rPr>
              <a:t> </a:t>
            </a:r>
            <a:r>
              <a:rPr lang="en" sz="1800">
                <a:solidFill>
                  <a:srgbClr val="1C304A"/>
                </a:solidFill>
                <a:latin typeface="Helvetica Neue"/>
                <a:ea typeface="Helvetica Neue"/>
                <a:cs typeface="Helvetica Neue"/>
                <a:sym typeface="Helvetica Neue"/>
              </a:rPr>
              <a:t>for use in your presentation </a:t>
            </a:r>
            <a:br>
              <a:rPr lang="en" sz="1800">
                <a:solidFill>
                  <a:srgbClr val="1C304A"/>
                </a:solidFill>
                <a:latin typeface="Helvetica Neue"/>
                <a:ea typeface="Helvetica Neue"/>
                <a:cs typeface="Helvetica Neue"/>
                <a:sym typeface="Helvetica Neue"/>
              </a:rPr>
            </a:br>
            <a:r>
              <a:rPr lang="en" sz="1800">
                <a:solidFill>
                  <a:srgbClr val="1C304A"/>
                </a:solidFill>
                <a:latin typeface="Helvetica Neue"/>
                <a:ea typeface="Helvetica Neue"/>
                <a:cs typeface="Helvetica Neue"/>
                <a:sym typeface="Helvetica Neue"/>
              </a:rPr>
              <a:t>(Slide&gt;Edit master) </a:t>
            </a:r>
            <a:endParaRPr sz="1800" b="0">
              <a:solidFill>
                <a:srgbClr val="1C304A"/>
              </a:solidFill>
              <a:latin typeface="Helvetica Neue"/>
              <a:ea typeface="Helvetica Neue"/>
              <a:cs typeface="Helvetica Neue"/>
              <a:sym typeface="Helvetica Neue"/>
            </a:endParaRPr>
          </a:p>
        </p:txBody>
      </p:sp>
      <p:pic>
        <p:nvPicPr>
          <p:cNvPr id="286" name="Google Shape;286;p46" descr="thin-0001_compose_write_pencil_new.png"/>
          <p:cNvPicPr preferRelativeResize="0"/>
          <p:nvPr/>
        </p:nvPicPr>
        <p:blipFill>
          <a:blip r:embed="rId2">
            <a:alphaModFix/>
          </a:blip>
          <a:stretch>
            <a:fillRect/>
          </a:stretch>
        </p:blipFill>
        <p:spPr>
          <a:xfrm>
            <a:off x="832613" y="1637008"/>
            <a:ext cx="498701" cy="498697"/>
          </a:xfrm>
          <a:prstGeom prst="rect">
            <a:avLst/>
          </a:prstGeom>
          <a:noFill/>
          <a:ln>
            <a:noFill/>
          </a:ln>
        </p:spPr>
      </p:pic>
      <p:pic>
        <p:nvPicPr>
          <p:cNvPr id="287" name="Google Shape;287;p46" descr="thin-0019_mobile_iphone.png"/>
          <p:cNvPicPr preferRelativeResize="0"/>
          <p:nvPr/>
        </p:nvPicPr>
        <p:blipFill>
          <a:blip r:embed="rId3">
            <a:alphaModFix/>
          </a:blip>
          <a:stretch>
            <a:fillRect/>
          </a:stretch>
        </p:blipFill>
        <p:spPr>
          <a:xfrm>
            <a:off x="1716772" y="1643745"/>
            <a:ext cx="571184" cy="571179"/>
          </a:xfrm>
          <a:prstGeom prst="rect">
            <a:avLst/>
          </a:prstGeom>
          <a:noFill/>
          <a:ln>
            <a:noFill/>
          </a:ln>
        </p:spPr>
      </p:pic>
      <p:pic>
        <p:nvPicPr>
          <p:cNvPr id="288" name="Google Shape;288;p46" descr="thin-0020_ipad_reading_mobile.png"/>
          <p:cNvPicPr preferRelativeResize="0"/>
          <p:nvPr/>
        </p:nvPicPr>
        <p:blipFill>
          <a:blip r:embed="rId4">
            <a:alphaModFix/>
          </a:blip>
          <a:stretch>
            <a:fillRect/>
          </a:stretch>
        </p:blipFill>
        <p:spPr>
          <a:xfrm>
            <a:off x="2495492" y="1643755"/>
            <a:ext cx="595156" cy="595153"/>
          </a:xfrm>
          <a:prstGeom prst="rect">
            <a:avLst/>
          </a:prstGeom>
          <a:noFill/>
          <a:ln>
            <a:noFill/>
          </a:ln>
        </p:spPr>
      </p:pic>
      <p:pic>
        <p:nvPicPr>
          <p:cNvPr id="289" name="Google Shape;289;p46" descr="thin-0021_calendar_month_day_planner.png"/>
          <p:cNvPicPr preferRelativeResize="0"/>
          <p:nvPr/>
        </p:nvPicPr>
        <p:blipFill>
          <a:blip r:embed="rId5">
            <a:alphaModFix/>
          </a:blip>
          <a:stretch>
            <a:fillRect/>
          </a:stretch>
        </p:blipFill>
        <p:spPr>
          <a:xfrm>
            <a:off x="5860041" y="2383961"/>
            <a:ext cx="595156" cy="595153"/>
          </a:xfrm>
          <a:prstGeom prst="rect">
            <a:avLst/>
          </a:prstGeom>
          <a:noFill/>
          <a:ln>
            <a:noFill/>
          </a:ln>
        </p:spPr>
      </p:pic>
      <p:pic>
        <p:nvPicPr>
          <p:cNvPr id="290" name="Google Shape;290;p46" descr="thin-0027_stopwatch_timer_running_time.png"/>
          <p:cNvPicPr preferRelativeResize="0"/>
          <p:nvPr/>
        </p:nvPicPr>
        <p:blipFill>
          <a:blip r:embed="rId6">
            <a:alphaModFix/>
          </a:blip>
          <a:stretch>
            <a:fillRect/>
          </a:stretch>
        </p:blipFill>
        <p:spPr>
          <a:xfrm>
            <a:off x="6753851" y="2383961"/>
            <a:ext cx="595156" cy="595153"/>
          </a:xfrm>
          <a:prstGeom prst="rect">
            <a:avLst/>
          </a:prstGeom>
          <a:noFill/>
          <a:ln>
            <a:noFill/>
          </a:ln>
        </p:spPr>
      </p:pic>
      <p:pic>
        <p:nvPicPr>
          <p:cNvPr id="291" name="Google Shape;291;p46" descr="thin-0032_flag.png"/>
          <p:cNvPicPr preferRelativeResize="0"/>
          <p:nvPr/>
        </p:nvPicPr>
        <p:blipFill>
          <a:blip r:embed="rId7">
            <a:alphaModFix/>
          </a:blip>
          <a:stretch>
            <a:fillRect/>
          </a:stretch>
        </p:blipFill>
        <p:spPr>
          <a:xfrm>
            <a:off x="7647668" y="2409073"/>
            <a:ext cx="595156" cy="595153"/>
          </a:xfrm>
          <a:prstGeom prst="rect">
            <a:avLst/>
          </a:prstGeom>
          <a:noFill/>
          <a:ln>
            <a:noFill/>
          </a:ln>
        </p:spPr>
      </p:pic>
      <p:pic>
        <p:nvPicPr>
          <p:cNvPr id="292" name="Google Shape;292;p46" descr="thin-0033_search_find_zoom.png"/>
          <p:cNvPicPr preferRelativeResize="0"/>
          <p:nvPr/>
        </p:nvPicPr>
        <p:blipFill>
          <a:blip r:embed="rId8">
            <a:alphaModFix/>
          </a:blip>
          <a:stretch>
            <a:fillRect/>
          </a:stretch>
        </p:blipFill>
        <p:spPr>
          <a:xfrm>
            <a:off x="7687363" y="1692950"/>
            <a:ext cx="595156" cy="595153"/>
          </a:xfrm>
          <a:prstGeom prst="rect">
            <a:avLst/>
          </a:prstGeom>
          <a:noFill/>
          <a:ln>
            <a:noFill/>
          </a:ln>
        </p:spPr>
      </p:pic>
      <p:pic>
        <p:nvPicPr>
          <p:cNvPr id="293" name="Google Shape;293;p46" descr="thin-0042_attachment.png"/>
          <p:cNvPicPr preferRelativeResize="0"/>
          <p:nvPr/>
        </p:nvPicPr>
        <p:blipFill>
          <a:blip r:embed="rId9">
            <a:alphaModFix/>
          </a:blip>
          <a:stretch>
            <a:fillRect/>
          </a:stretch>
        </p:blipFill>
        <p:spPr>
          <a:xfrm>
            <a:off x="6768100" y="1631769"/>
            <a:ext cx="595156" cy="595153"/>
          </a:xfrm>
          <a:prstGeom prst="rect">
            <a:avLst/>
          </a:prstGeom>
          <a:noFill/>
          <a:ln>
            <a:noFill/>
          </a:ln>
        </p:spPr>
      </p:pic>
      <p:pic>
        <p:nvPicPr>
          <p:cNvPr id="294" name="Google Shape;294;p46" descr="thin-0052_settings_gears_preferences_gearbox.png"/>
          <p:cNvPicPr preferRelativeResize="0"/>
          <p:nvPr/>
        </p:nvPicPr>
        <p:blipFill>
          <a:blip r:embed="rId10">
            <a:alphaModFix/>
          </a:blip>
          <a:stretch>
            <a:fillRect/>
          </a:stretch>
        </p:blipFill>
        <p:spPr>
          <a:xfrm>
            <a:off x="6052860" y="1679996"/>
            <a:ext cx="595156" cy="595153"/>
          </a:xfrm>
          <a:prstGeom prst="rect">
            <a:avLst/>
          </a:prstGeom>
          <a:noFill/>
          <a:ln>
            <a:noFill/>
          </a:ln>
        </p:spPr>
      </p:pic>
      <p:pic>
        <p:nvPicPr>
          <p:cNvPr id="295" name="Google Shape;295;p46" descr="thin-0055_settings_tools_configuration_preferences.png"/>
          <p:cNvPicPr preferRelativeResize="0"/>
          <p:nvPr/>
        </p:nvPicPr>
        <p:blipFill>
          <a:blip r:embed="rId11">
            <a:alphaModFix/>
          </a:blip>
          <a:stretch>
            <a:fillRect/>
          </a:stretch>
        </p:blipFill>
        <p:spPr>
          <a:xfrm>
            <a:off x="5414033" y="1631769"/>
            <a:ext cx="595156" cy="595153"/>
          </a:xfrm>
          <a:prstGeom prst="rect">
            <a:avLst/>
          </a:prstGeom>
          <a:noFill/>
          <a:ln>
            <a:noFill/>
          </a:ln>
        </p:spPr>
      </p:pic>
      <p:pic>
        <p:nvPicPr>
          <p:cNvPr id="296" name="Google Shape;296;p46" descr="thin-0070_paper_role.png"/>
          <p:cNvPicPr preferRelativeResize="0"/>
          <p:nvPr/>
        </p:nvPicPr>
        <p:blipFill>
          <a:blip r:embed="rId12">
            <a:alphaModFix/>
          </a:blip>
          <a:stretch>
            <a:fillRect/>
          </a:stretch>
        </p:blipFill>
        <p:spPr>
          <a:xfrm>
            <a:off x="4718901" y="1631769"/>
            <a:ext cx="595156" cy="595153"/>
          </a:xfrm>
          <a:prstGeom prst="rect">
            <a:avLst/>
          </a:prstGeom>
          <a:noFill/>
          <a:ln>
            <a:noFill/>
          </a:ln>
        </p:spPr>
      </p:pic>
      <p:pic>
        <p:nvPicPr>
          <p:cNvPr id="297" name="Google Shape;297;p46" descr="thin-0100_to_do_list_reminder_done.png"/>
          <p:cNvPicPr preferRelativeResize="0"/>
          <p:nvPr/>
        </p:nvPicPr>
        <p:blipFill>
          <a:blip r:embed="rId13">
            <a:alphaModFix/>
          </a:blip>
          <a:stretch>
            <a:fillRect/>
          </a:stretch>
        </p:blipFill>
        <p:spPr>
          <a:xfrm>
            <a:off x="3957875" y="1583542"/>
            <a:ext cx="595156" cy="595153"/>
          </a:xfrm>
          <a:prstGeom prst="rect">
            <a:avLst/>
          </a:prstGeom>
          <a:noFill/>
          <a:ln>
            <a:noFill/>
          </a:ln>
        </p:spPr>
      </p:pic>
      <p:pic>
        <p:nvPicPr>
          <p:cNvPr id="298" name="Google Shape;298;p46" descr="thin-0128_upload_load_share.png"/>
          <p:cNvPicPr preferRelativeResize="0"/>
          <p:nvPr/>
        </p:nvPicPr>
        <p:blipFill>
          <a:blip r:embed="rId14">
            <a:alphaModFix/>
          </a:blip>
          <a:stretch>
            <a:fillRect/>
          </a:stretch>
        </p:blipFill>
        <p:spPr>
          <a:xfrm>
            <a:off x="3253382" y="1566900"/>
            <a:ext cx="595156" cy="595153"/>
          </a:xfrm>
          <a:prstGeom prst="rect">
            <a:avLst/>
          </a:prstGeom>
          <a:noFill/>
          <a:ln>
            <a:noFill/>
          </a:ln>
        </p:spPr>
      </p:pic>
      <p:pic>
        <p:nvPicPr>
          <p:cNvPr id="299" name="Google Shape;299;p46" descr="thin-0143_rotate_clockwise.png"/>
          <p:cNvPicPr preferRelativeResize="0"/>
          <p:nvPr/>
        </p:nvPicPr>
        <p:blipFill>
          <a:blip r:embed="rId15">
            <a:alphaModFix/>
          </a:blip>
          <a:stretch>
            <a:fillRect/>
          </a:stretch>
        </p:blipFill>
        <p:spPr>
          <a:xfrm>
            <a:off x="5075362" y="2434212"/>
            <a:ext cx="544895" cy="544891"/>
          </a:xfrm>
          <a:prstGeom prst="rect">
            <a:avLst/>
          </a:prstGeom>
          <a:noFill/>
          <a:ln>
            <a:noFill/>
          </a:ln>
        </p:spPr>
      </p:pic>
      <p:pic>
        <p:nvPicPr>
          <p:cNvPr id="300" name="Google Shape;300;p46" descr="thin-0153_delete_exit_remove_close.png"/>
          <p:cNvPicPr preferRelativeResize="0"/>
          <p:nvPr/>
        </p:nvPicPr>
        <p:blipFill>
          <a:blip r:embed="rId16">
            <a:alphaModFix/>
          </a:blip>
          <a:stretch>
            <a:fillRect/>
          </a:stretch>
        </p:blipFill>
        <p:spPr>
          <a:xfrm>
            <a:off x="5073022" y="3166648"/>
            <a:ext cx="595155" cy="573770"/>
          </a:xfrm>
          <a:prstGeom prst="rect">
            <a:avLst/>
          </a:prstGeom>
          <a:noFill/>
          <a:ln>
            <a:noFill/>
          </a:ln>
        </p:spPr>
      </p:pic>
      <p:pic>
        <p:nvPicPr>
          <p:cNvPr id="301" name="Google Shape;301;p46" descr="thin-0154_ok_successful_check.png"/>
          <p:cNvPicPr preferRelativeResize="0"/>
          <p:nvPr/>
        </p:nvPicPr>
        <p:blipFill>
          <a:blip r:embed="rId17">
            <a:alphaModFix/>
          </a:blip>
          <a:stretch>
            <a:fillRect/>
          </a:stretch>
        </p:blipFill>
        <p:spPr>
          <a:xfrm>
            <a:off x="5886138" y="3185345"/>
            <a:ext cx="595155" cy="573770"/>
          </a:xfrm>
          <a:prstGeom prst="rect">
            <a:avLst/>
          </a:prstGeom>
          <a:noFill/>
          <a:ln>
            <a:noFill/>
          </a:ln>
        </p:spPr>
      </p:pic>
      <p:pic>
        <p:nvPicPr>
          <p:cNvPr id="302" name="Google Shape;302;p46" descr="thin-0207_list_checkbox_todo_done.png"/>
          <p:cNvPicPr preferRelativeResize="0"/>
          <p:nvPr/>
        </p:nvPicPr>
        <p:blipFill>
          <a:blip r:embed="rId18">
            <a:alphaModFix/>
          </a:blip>
          <a:stretch>
            <a:fillRect/>
          </a:stretch>
        </p:blipFill>
        <p:spPr>
          <a:xfrm>
            <a:off x="6768100" y="3198478"/>
            <a:ext cx="595155" cy="573770"/>
          </a:xfrm>
          <a:prstGeom prst="rect">
            <a:avLst/>
          </a:prstGeom>
          <a:noFill/>
          <a:ln>
            <a:noFill/>
          </a:ln>
        </p:spPr>
      </p:pic>
      <p:pic>
        <p:nvPicPr>
          <p:cNvPr id="303" name="Google Shape;303;p46" descr="thin-0281_chat_message_discussion_bubble_reply_conversation.png"/>
          <p:cNvPicPr preferRelativeResize="0"/>
          <p:nvPr/>
        </p:nvPicPr>
        <p:blipFill>
          <a:blip r:embed="rId19">
            <a:alphaModFix/>
          </a:blip>
          <a:stretch>
            <a:fillRect/>
          </a:stretch>
        </p:blipFill>
        <p:spPr>
          <a:xfrm>
            <a:off x="7687363" y="3248923"/>
            <a:ext cx="595155" cy="573770"/>
          </a:xfrm>
          <a:prstGeom prst="rect">
            <a:avLst/>
          </a:prstGeom>
          <a:noFill/>
          <a:ln>
            <a:noFill/>
          </a:ln>
        </p:spPr>
      </p:pic>
      <p:pic>
        <p:nvPicPr>
          <p:cNvPr id="304" name="Google Shape;304;p46" descr="thin-0310_support_help_talk_call.png"/>
          <p:cNvPicPr preferRelativeResize="0"/>
          <p:nvPr/>
        </p:nvPicPr>
        <p:blipFill>
          <a:blip r:embed="rId20">
            <a:alphaModFix/>
          </a:blip>
          <a:stretch>
            <a:fillRect/>
          </a:stretch>
        </p:blipFill>
        <p:spPr>
          <a:xfrm>
            <a:off x="3439815" y="3179144"/>
            <a:ext cx="595155" cy="573770"/>
          </a:xfrm>
          <a:prstGeom prst="rect">
            <a:avLst/>
          </a:prstGeom>
          <a:noFill/>
          <a:ln>
            <a:noFill/>
          </a:ln>
        </p:spPr>
      </p:pic>
      <p:pic>
        <p:nvPicPr>
          <p:cNvPr id="305" name="Google Shape;305;p46" descr="thin-0358_database_raid.png"/>
          <p:cNvPicPr preferRelativeResize="0"/>
          <p:nvPr/>
        </p:nvPicPr>
        <p:blipFill>
          <a:blip r:embed="rId21">
            <a:alphaModFix/>
          </a:blip>
          <a:stretch>
            <a:fillRect/>
          </a:stretch>
        </p:blipFill>
        <p:spPr>
          <a:xfrm>
            <a:off x="5025101" y="3927978"/>
            <a:ext cx="595155" cy="573770"/>
          </a:xfrm>
          <a:prstGeom prst="rect">
            <a:avLst/>
          </a:prstGeom>
          <a:noFill/>
          <a:ln>
            <a:noFill/>
          </a:ln>
        </p:spPr>
      </p:pic>
      <p:pic>
        <p:nvPicPr>
          <p:cNvPr id="306" name="Google Shape;306;p46" descr="thin-0383_graph_columns_growth_statistics.png"/>
          <p:cNvPicPr preferRelativeResize="0"/>
          <p:nvPr/>
        </p:nvPicPr>
        <p:blipFill>
          <a:blip r:embed="rId22">
            <a:alphaModFix/>
          </a:blip>
          <a:stretch>
            <a:fillRect/>
          </a:stretch>
        </p:blipFill>
        <p:spPr>
          <a:xfrm>
            <a:off x="3398723" y="3970150"/>
            <a:ext cx="595155" cy="573770"/>
          </a:xfrm>
          <a:prstGeom prst="rect">
            <a:avLst/>
          </a:prstGeom>
          <a:noFill/>
          <a:ln>
            <a:noFill/>
          </a:ln>
        </p:spPr>
      </p:pic>
      <p:pic>
        <p:nvPicPr>
          <p:cNvPr id="307" name="Google Shape;307;p46" descr="thin-0384_graph_columns_drop_statistics.png"/>
          <p:cNvPicPr preferRelativeResize="0"/>
          <p:nvPr/>
        </p:nvPicPr>
        <p:blipFill>
          <a:blip r:embed="rId23">
            <a:alphaModFix/>
          </a:blip>
          <a:stretch>
            <a:fillRect/>
          </a:stretch>
        </p:blipFill>
        <p:spPr>
          <a:xfrm>
            <a:off x="4221438" y="3944292"/>
            <a:ext cx="595155" cy="573770"/>
          </a:xfrm>
          <a:prstGeom prst="rect">
            <a:avLst/>
          </a:prstGeom>
          <a:noFill/>
          <a:ln>
            <a:noFill/>
          </a:ln>
        </p:spPr>
      </p:pic>
      <p:pic>
        <p:nvPicPr>
          <p:cNvPr id="308" name="Google Shape;308;p46" descr="thin-0550_attention_error_alert_caution.png"/>
          <p:cNvPicPr preferRelativeResize="0"/>
          <p:nvPr/>
        </p:nvPicPr>
        <p:blipFill>
          <a:blip r:embed="rId24">
            <a:alphaModFix/>
          </a:blip>
          <a:stretch>
            <a:fillRect/>
          </a:stretch>
        </p:blipFill>
        <p:spPr>
          <a:xfrm>
            <a:off x="2597763" y="3912345"/>
            <a:ext cx="595155" cy="573770"/>
          </a:xfrm>
          <a:prstGeom prst="rect">
            <a:avLst/>
          </a:prstGeom>
          <a:noFill/>
          <a:ln>
            <a:noFill/>
          </a:ln>
        </p:spPr>
      </p:pic>
      <p:pic>
        <p:nvPicPr>
          <p:cNvPr id="309" name="Google Shape;309;p46" descr="thin-0661_like_thumb_up_vote.png"/>
          <p:cNvPicPr preferRelativeResize="0"/>
          <p:nvPr/>
        </p:nvPicPr>
        <p:blipFill>
          <a:blip r:embed="rId25">
            <a:alphaModFix/>
          </a:blip>
          <a:stretch>
            <a:fillRect/>
          </a:stretch>
        </p:blipFill>
        <p:spPr>
          <a:xfrm>
            <a:off x="755526" y="3856336"/>
            <a:ext cx="595155" cy="573770"/>
          </a:xfrm>
          <a:prstGeom prst="rect">
            <a:avLst/>
          </a:prstGeom>
          <a:noFill/>
          <a:ln>
            <a:noFill/>
          </a:ln>
        </p:spPr>
      </p:pic>
      <p:pic>
        <p:nvPicPr>
          <p:cNvPr id="310" name="Google Shape;310;p46" descr="thin-0662_dislike_thumb_down_vote.png"/>
          <p:cNvPicPr preferRelativeResize="0"/>
          <p:nvPr/>
        </p:nvPicPr>
        <p:blipFill>
          <a:blip r:embed="rId26">
            <a:alphaModFix/>
          </a:blip>
          <a:stretch>
            <a:fillRect/>
          </a:stretch>
        </p:blipFill>
        <p:spPr>
          <a:xfrm>
            <a:off x="1727542" y="3912345"/>
            <a:ext cx="595155" cy="573770"/>
          </a:xfrm>
          <a:prstGeom prst="rect">
            <a:avLst/>
          </a:prstGeom>
          <a:noFill/>
          <a:ln>
            <a:noFill/>
          </a:ln>
        </p:spPr>
      </p:pic>
      <p:pic>
        <p:nvPicPr>
          <p:cNvPr id="311" name="Google Shape;311;p46" descr="thin-0699_user_profile_avatar_man_male.png"/>
          <p:cNvPicPr preferRelativeResize="0"/>
          <p:nvPr/>
        </p:nvPicPr>
        <p:blipFill>
          <a:blip r:embed="rId27">
            <a:alphaModFix/>
          </a:blip>
          <a:stretch>
            <a:fillRect/>
          </a:stretch>
        </p:blipFill>
        <p:spPr>
          <a:xfrm>
            <a:off x="2597763" y="3179133"/>
            <a:ext cx="595155" cy="573770"/>
          </a:xfrm>
          <a:prstGeom prst="rect">
            <a:avLst/>
          </a:prstGeom>
          <a:noFill/>
          <a:ln>
            <a:noFill/>
          </a:ln>
        </p:spPr>
      </p:pic>
      <p:pic>
        <p:nvPicPr>
          <p:cNvPr id="312" name="Google Shape;312;p46" descr="thin-0700_user_profile_avatar_woman_female.png"/>
          <p:cNvPicPr preferRelativeResize="0"/>
          <p:nvPr/>
        </p:nvPicPr>
        <p:blipFill>
          <a:blip r:embed="rId28">
            <a:alphaModFix/>
          </a:blip>
          <a:stretch>
            <a:fillRect/>
          </a:stretch>
        </p:blipFill>
        <p:spPr>
          <a:xfrm>
            <a:off x="1716772" y="3179133"/>
            <a:ext cx="595155" cy="573770"/>
          </a:xfrm>
          <a:prstGeom prst="rect">
            <a:avLst/>
          </a:prstGeom>
          <a:noFill/>
          <a:ln>
            <a:noFill/>
          </a:ln>
        </p:spPr>
      </p:pic>
      <p:pic>
        <p:nvPicPr>
          <p:cNvPr id="313" name="Google Shape;313;p46" descr="thin-0704_users_profile_group_couple_man_woman.png"/>
          <p:cNvPicPr preferRelativeResize="0"/>
          <p:nvPr/>
        </p:nvPicPr>
        <p:blipFill>
          <a:blip r:embed="rId29">
            <a:alphaModFix/>
          </a:blip>
          <a:stretch>
            <a:fillRect/>
          </a:stretch>
        </p:blipFill>
        <p:spPr>
          <a:xfrm>
            <a:off x="784379" y="3179133"/>
            <a:ext cx="595155" cy="573770"/>
          </a:xfrm>
          <a:prstGeom prst="rect">
            <a:avLst/>
          </a:prstGeom>
          <a:noFill/>
          <a:ln>
            <a:noFill/>
          </a:ln>
        </p:spPr>
      </p:pic>
      <p:pic>
        <p:nvPicPr>
          <p:cNvPr id="314" name="Google Shape;314;p46" descr="thin-0709_user_profile_avatar_man_male.png"/>
          <p:cNvPicPr preferRelativeResize="0"/>
          <p:nvPr/>
        </p:nvPicPr>
        <p:blipFill>
          <a:blip r:embed="rId30">
            <a:alphaModFix/>
          </a:blip>
          <a:stretch>
            <a:fillRect/>
          </a:stretch>
        </p:blipFill>
        <p:spPr>
          <a:xfrm>
            <a:off x="3362720" y="2383962"/>
            <a:ext cx="595155" cy="573770"/>
          </a:xfrm>
          <a:prstGeom prst="rect">
            <a:avLst/>
          </a:prstGeom>
          <a:noFill/>
          <a:ln>
            <a:noFill/>
          </a:ln>
        </p:spPr>
      </p:pic>
      <p:pic>
        <p:nvPicPr>
          <p:cNvPr id="315" name="Google Shape;315;p46" descr="thin-0710_business_tie_user_profile_avatar_man_male.png"/>
          <p:cNvPicPr preferRelativeResize="0"/>
          <p:nvPr/>
        </p:nvPicPr>
        <p:blipFill>
          <a:blip r:embed="rId31">
            <a:alphaModFix/>
          </a:blip>
          <a:stretch>
            <a:fillRect/>
          </a:stretch>
        </p:blipFill>
        <p:spPr>
          <a:xfrm>
            <a:off x="2597763" y="2383962"/>
            <a:ext cx="595155" cy="573770"/>
          </a:xfrm>
          <a:prstGeom prst="rect">
            <a:avLst/>
          </a:prstGeom>
          <a:noFill/>
          <a:ln>
            <a:noFill/>
          </a:ln>
        </p:spPr>
      </p:pic>
      <p:pic>
        <p:nvPicPr>
          <p:cNvPr id="316" name="Google Shape;316;p46" descr="thin-0711_young_boy_user_profile_avatar_man_male.png"/>
          <p:cNvPicPr preferRelativeResize="0"/>
          <p:nvPr/>
        </p:nvPicPr>
        <p:blipFill>
          <a:blip r:embed="rId32">
            <a:alphaModFix/>
          </a:blip>
          <a:stretch>
            <a:fillRect/>
          </a:stretch>
        </p:blipFill>
        <p:spPr>
          <a:xfrm>
            <a:off x="1710910" y="2383962"/>
            <a:ext cx="595155" cy="573770"/>
          </a:xfrm>
          <a:prstGeom prst="rect">
            <a:avLst/>
          </a:prstGeom>
          <a:noFill/>
          <a:ln>
            <a:noFill/>
          </a:ln>
        </p:spPr>
      </p:pic>
      <p:pic>
        <p:nvPicPr>
          <p:cNvPr id="317" name="Google Shape;317;p46" descr="thin-0712_user_profile_avatar_girl_woman_female.png"/>
          <p:cNvPicPr preferRelativeResize="0"/>
          <p:nvPr/>
        </p:nvPicPr>
        <p:blipFill>
          <a:blip r:embed="rId33">
            <a:alphaModFix/>
          </a:blip>
          <a:stretch>
            <a:fillRect/>
          </a:stretch>
        </p:blipFill>
        <p:spPr>
          <a:xfrm>
            <a:off x="784379" y="2301278"/>
            <a:ext cx="595155" cy="573770"/>
          </a:xfrm>
          <a:prstGeom prst="rect">
            <a:avLst/>
          </a:prstGeom>
          <a:noFill/>
          <a:ln>
            <a:noFill/>
          </a:ln>
        </p:spPr>
      </p:pic>
      <p:pic>
        <p:nvPicPr>
          <p:cNvPr id="318" name="Google Shape;318;p46"/>
          <p:cNvPicPr preferRelativeResize="0"/>
          <p:nvPr/>
        </p:nvPicPr>
        <p:blipFill>
          <a:blip r:embed="rId34">
            <a:alphaModFix/>
          </a:blip>
          <a:stretch>
            <a:fillRect/>
          </a:stretch>
        </p:blipFill>
        <p:spPr>
          <a:xfrm>
            <a:off x="5845136" y="3971900"/>
            <a:ext cx="691905" cy="691900"/>
          </a:xfrm>
          <a:prstGeom prst="rect">
            <a:avLst/>
          </a:prstGeom>
          <a:noFill/>
          <a:ln>
            <a:noFill/>
          </a:ln>
        </p:spPr>
      </p:pic>
      <p:pic>
        <p:nvPicPr>
          <p:cNvPr id="319" name="Google Shape;319;p46" descr="thin-0766_weather_snow_flake_winter.png"/>
          <p:cNvPicPr preferRelativeResize="0"/>
          <p:nvPr/>
        </p:nvPicPr>
        <p:blipFill>
          <a:blip r:embed="rId35">
            <a:alphaModFix/>
          </a:blip>
          <a:stretch>
            <a:fillRect/>
          </a:stretch>
        </p:blipFill>
        <p:spPr>
          <a:xfrm>
            <a:off x="4257589" y="3242016"/>
            <a:ext cx="595155" cy="595151"/>
          </a:xfrm>
          <a:prstGeom prst="rect">
            <a:avLst/>
          </a:prstGeom>
          <a:noFill/>
          <a:ln>
            <a:noFill/>
          </a:ln>
        </p:spPr>
      </p:pic>
      <p:pic>
        <p:nvPicPr>
          <p:cNvPr id="320" name="Google Shape;320;p46" descr="thin-0719_group_users_circle.png"/>
          <p:cNvPicPr preferRelativeResize="0"/>
          <p:nvPr/>
        </p:nvPicPr>
        <p:blipFill>
          <a:blip r:embed="rId36">
            <a:alphaModFix/>
          </a:blip>
          <a:stretch>
            <a:fillRect/>
          </a:stretch>
        </p:blipFill>
        <p:spPr>
          <a:xfrm>
            <a:off x="4240422" y="2367637"/>
            <a:ext cx="595155" cy="595151"/>
          </a:xfrm>
          <a:prstGeom prst="rect">
            <a:avLst/>
          </a:prstGeom>
          <a:noFill/>
          <a:ln>
            <a:noFill/>
          </a:ln>
        </p:spPr>
      </p:pic>
      <p:pic>
        <p:nvPicPr>
          <p:cNvPr id="321" name="Google Shape;321;p46" descr="thin-0632_security_lock.png"/>
          <p:cNvPicPr preferRelativeResize="0"/>
          <p:nvPr/>
        </p:nvPicPr>
        <p:blipFill>
          <a:blip r:embed="rId37">
            <a:alphaModFix/>
          </a:blip>
          <a:stretch>
            <a:fillRect/>
          </a:stretch>
        </p:blipFill>
        <p:spPr>
          <a:xfrm>
            <a:off x="7687363" y="3992557"/>
            <a:ext cx="595155" cy="595151"/>
          </a:xfrm>
          <a:prstGeom prst="rect">
            <a:avLst/>
          </a:prstGeom>
          <a:noFill/>
          <a:ln>
            <a:noFill/>
          </a:ln>
        </p:spPr>
      </p:pic>
      <p:pic>
        <p:nvPicPr>
          <p:cNvPr id="322" name="Google Shape;322;p46" descr="thin-0540_map_path_navigation_location_treasure_hunt.png"/>
          <p:cNvPicPr preferRelativeResize="0"/>
          <p:nvPr/>
        </p:nvPicPr>
        <p:blipFill>
          <a:blip r:embed="rId38">
            <a:alphaModFix/>
          </a:blip>
          <a:stretch>
            <a:fillRect/>
          </a:stretch>
        </p:blipFill>
        <p:spPr>
          <a:xfrm>
            <a:off x="6730621" y="3971900"/>
            <a:ext cx="595155" cy="595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vider - Light">
  <p:cSld name="TITLE_AND_BODY_2_1">
    <p:bg>
      <p:bgPr>
        <a:solidFill>
          <a:srgbClr val="FFFFFF"/>
        </a:solid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4" name="Google Shape;24;p6"/>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046B99"/>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g Point - Bright">
  <p:cSld name="TITLE_AND_BODY_2_1_1">
    <p:bg>
      <p:bgPr>
        <a:solidFill>
          <a:srgbClr val="00CFFF"/>
        </a:solid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g Point - Light">
  <p:cSld name="TITLE_AND_BODY_2_1_1_1">
    <p:bg>
      <p:bgPr>
        <a:solidFill>
          <a:srgbClr val="FFFFFF"/>
        </a:solid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 Column - Dark">
  <p:cSld name="TITLE_AND_BODY_2_1_1_1_1">
    <p:bg>
      <p:bgPr>
        <a:solidFill>
          <a:srgbClr val="202020"/>
        </a:solid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1" name="Google Shape;31;p9"/>
          <p:cNvSpPr txBox="1">
            <a:spLocks noGrp="1"/>
          </p:cNvSpPr>
          <p:nvPr>
            <p:ph type="body" idx="1"/>
          </p:nvPr>
        </p:nvSpPr>
        <p:spPr>
          <a:xfrm>
            <a:off x="623400" y="1654658"/>
            <a:ext cx="78915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FFFFFF"/>
              </a:buClr>
              <a:buSzPts val="2000"/>
              <a:buChar char="●"/>
              <a:defRPr>
                <a:solidFill>
                  <a:srgbClr val="FFFFFF"/>
                </a:solidFill>
              </a:defRPr>
            </a:lvl1pPr>
            <a:lvl2pPr marL="914400" lvl="1" indent="-330200" rtl="0">
              <a:spcBef>
                <a:spcPts val="1600"/>
              </a:spcBef>
              <a:spcAft>
                <a:spcPts val="0"/>
              </a:spcAft>
              <a:buClr>
                <a:srgbClr val="FFFFFF"/>
              </a:buClr>
              <a:buSzPts val="1600"/>
              <a:buChar char="○"/>
              <a:defRPr>
                <a:solidFill>
                  <a:srgbClr val="FFFFFF"/>
                </a:solidFill>
              </a:defRPr>
            </a:lvl2pPr>
            <a:lvl3pPr marL="1371600" lvl="2" indent="-330200" rtl="0">
              <a:spcBef>
                <a:spcPts val="1600"/>
              </a:spcBef>
              <a:spcAft>
                <a:spcPts val="0"/>
              </a:spcAft>
              <a:buClr>
                <a:srgbClr val="FFFFFF"/>
              </a:buClr>
              <a:buSzPts val="16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a:solidFill>
                  <a:srgbClr val="FFFFFF"/>
                </a:solidFill>
              </a:defRPr>
            </a:lvl6pPr>
            <a:lvl7pPr marL="3200400" lvl="6" indent="-292100" rtl="0">
              <a:spcBef>
                <a:spcPts val="1600"/>
              </a:spcBef>
              <a:spcAft>
                <a:spcPts val="0"/>
              </a:spcAft>
              <a:buClr>
                <a:srgbClr val="FFFFFF"/>
              </a:buClr>
              <a:buSzPts val="1000"/>
              <a:buChar char="●"/>
              <a:defRPr>
                <a:solidFill>
                  <a:srgbClr val="FFFFFF"/>
                </a:solidFill>
              </a:defRPr>
            </a:lvl7pPr>
            <a:lvl8pPr marL="3657600" lvl="7" indent="-292100" rtl="0">
              <a:spcBef>
                <a:spcPts val="1600"/>
              </a:spcBef>
              <a:spcAft>
                <a:spcPts val="0"/>
              </a:spcAft>
              <a:buClr>
                <a:srgbClr val="FFFFFF"/>
              </a:buClr>
              <a:buSzPts val="1000"/>
              <a:buChar char="○"/>
              <a:defRPr>
                <a:solidFill>
                  <a:srgbClr val="FFFFFF"/>
                </a:solidFill>
              </a:defRPr>
            </a:lvl8pPr>
            <a:lvl9pPr marL="4114800" lvl="8" indent="-292100" rtl="0">
              <a:spcBef>
                <a:spcPts val="1600"/>
              </a:spcBef>
              <a:spcAft>
                <a:spcPts val="1600"/>
              </a:spcAft>
              <a:buClr>
                <a:srgbClr val="FFFFFF"/>
              </a:buClr>
              <a:buSzPts val="1000"/>
              <a:buChar char="■"/>
              <a:defRPr>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 Column - Dark">
  <p:cSld name="TITLE_AND_BODY_2_1_1_1_1_3">
    <p:bg>
      <p:bgPr>
        <a:solidFill>
          <a:srgbClr val="202020"/>
        </a:solidFill>
        <a:effectLst/>
      </p:bgPr>
    </p:bg>
    <p:spTree>
      <p:nvGrpSpPr>
        <p:cNvPr id="1" name="Shape 32"/>
        <p:cNvGrpSpPr/>
        <p:nvPr/>
      </p:nvGrpSpPr>
      <p:grpSpPr>
        <a:xfrm>
          <a:off x="0" y="0"/>
          <a:ext cx="0" cy="0"/>
          <a:chOff x="0" y="0"/>
          <a:chExt cx="0" cy="0"/>
        </a:xfrm>
      </p:grpSpPr>
      <p:sp>
        <p:nvSpPr>
          <p:cNvPr id="33" name="Google Shape;33;p10"/>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4" name="Google Shape;34;p10"/>
          <p:cNvSpPr txBox="1">
            <a:spLocks noGrp="1"/>
          </p:cNvSpPr>
          <p:nvPr>
            <p:ph type="body" idx="1"/>
          </p:nvPr>
        </p:nvSpPr>
        <p:spPr>
          <a:xfrm>
            <a:off x="697434" y="171406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35" name="Google Shape;35;p10"/>
          <p:cNvSpPr txBox="1">
            <a:spLocks noGrp="1"/>
          </p:cNvSpPr>
          <p:nvPr>
            <p:ph type="body" idx="2"/>
          </p:nvPr>
        </p:nvSpPr>
        <p:spPr>
          <a:xfrm>
            <a:off x="4675870" y="173731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36" name="Google Shape;36;p10"/>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2.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2800"/>
              <a:buFont typeface="Source Sans Pro SemiBold"/>
              <a:buNone/>
              <a:defRPr sz="2800">
                <a:solidFill>
                  <a:srgbClr val="202020"/>
                </a:solidFill>
                <a:latin typeface="Source Sans Pro SemiBold"/>
                <a:ea typeface="Source Sans Pro SemiBold"/>
                <a:cs typeface="Source Sans Pro SemiBold"/>
                <a:sym typeface="Source Sans Pro SemiBold"/>
              </a:defRPr>
            </a:lvl1pPr>
            <a:lvl2pPr lvl="1"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2pPr>
            <a:lvl3pPr lvl="2"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3pPr>
            <a:lvl4pPr lvl="3"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4pPr>
            <a:lvl5pPr lvl="4"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5pPr>
            <a:lvl6pPr lvl="5"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6pPr>
            <a:lvl7pPr lvl="6"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7pPr>
            <a:lvl8pPr lvl="7"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8pPr>
            <a:lvl9pPr lvl="8"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55600" rtl="0">
              <a:lnSpc>
                <a:spcPct val="115000"/>
              </a:lnSpc>
              <a:spcBef>
                <a:spcPts val="0"/>
              </a:spcBef>
              <a:spcAft>
                <a:spcPts val="0"/>
              </a:spcAft>
              <a:buClr>
                <a:srgbClr val="202020"/>
              </a:buClr>
              <a:buSzPts val="2000"/>
              <a:buFont typeface="Source Sans Pro"/>
              <a:buChar char="●"/>
              <a:defRPr sz="2000">
                <a:solidFill>
                  <a:srgbClr val="202020"/>
                </a:solidFill>
                <a:latin typeface="Source Sans Pro"/>
                <a:ea typeface="Source Sans Pro"/>
                <a:cs typeface="Source Sans Pro"/>
                <a:sym typeface="Source Sans Pro"/>
              </a:defRPr>
            </a:lvl1pPr>
            <a:lvl2pPr marL="914400" lvl="1"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2pPr>
            <a:lvl3pPr marL="1371600" lvl="2"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rgbClr val="202020"/>
              </a:buClr>
              <a:buSzPts val="1400"/>
              <a:buFont typeface="Source Sans Pro"/>
              <a:buChar char="●"/>
              <a:defRPr>
                <a:solidFill>
                  <a:srgbClr val="202020"/>
                </a:solidFill>
                <a:latin typeface="Source Sans Pro"/>
                <a:ea typeface="Source Sans Pro"/>
                <a:cs typeface="Source Sans Pro"/>
                <a:sym typeface="Source Sans Pro"/>
              </a:defRPr>
            </a:lvl4pPr>
            <a:lvl5pPr marL="2286000" lvl="4" indent="-304800" rtl="0">
              <a:lnSpc>
                <a:spcPct val="115000"/>
              </a:lnSpc>
              <a:spcBef>
                <a:spcPts val="1600"/>
              </a:spcBef>
              <a:spcAft>
                <a:spcPts val="0"/>
              </a:spcAft>
              <a:buClr>
                <a:srgbClr val="202020"/>
              </a:buClr>
              <a:buSzPts val="1200"/>
              <a:buFont typeface="Source Sans Pro"/>
              <a:buChar char="○"/>
              <a:defRPr sz="1200">
                <a:solidFill>
                  <a:srgbClr val="202020"/>
                </a:solidFill>
                <a:latin typeface="Source Sans Pro"/>
                <a:ea typeface="Source Sans Pro"/>
                <a:cs typeface="Source Sans Pro"/>
                <a:sym typeface="Source Sans Pro"/>
              </a:defRPr>
            </a:lvl5pPr>
            <a:lvl6pPr marL="2743200" lvl="5"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6pPr>
            <a:lvl7pPr marL="3200400" lvl="6"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7pPr>
            <a:lvl8pPr marL="3657600" lvl="7"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8pPr>
            <a:lvl9pPr marL="4114800" lvl="8" indent="-292100" rtl="0">
              <a:lnSpc>
                <a:spcPct val="115000"/>
              </a:lnSpc>
              <a:spcBef>
                <a:spcPts val="1600"/>
              </a:spcBef>
              <a:spcAft>
                <a:spcPts val="160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4"/>
        <p:cNvGrpSpPr/>
        <p:nvPr/>
      </p:nvGrpSpPr>
      <p:grpSpPr>
        <a:xfrm>
          <a:off x="0" y="0"/>
          <a:ext cx="0" cy="0"/>
          <a:chOff x="0" y="0"/>
          <a:chExt cx="0" cy="0"/>
        </a:xfrm>
      </p:grpSpPr>
      <p:sp>
        <p:nvSpPr>
          <p:cNvPr id="165" name="Google Shape;165;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2800"/>
              <a:buFont typeface="Source Sans Pro SemiBold"/>
              <a:buNone/>
              <a:defRPr sz="2800">
                <a:solidFill>
                  <a:srgbClr val="202020"/>
                </a:solidFill>
                <a:latin typeface="Source Sans Pro SemiBold"/>
                <a:ea typeface="Source Sans Pro SemiBold"/>
                <a:cs typeface="Source Sans Pro SemiBold"/>
                <a:sym typeface="Source Sans Pro SemiBold"/>
              </a:defRPr>
            </a:lvl1pPr>
            <a:lvl2pPr lvl="1"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2pPr>
            <a:lvl3pPr lvl="2"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3pPr>
            <a:lvl4pPr lvl="3"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4pPr>
            <a:lvl5pPr lvl="4"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5pPr>
            <a:lvl6pPr lvl="5"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6pPr>
            <a:lvl7pPr lvl="6"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7pPr>
            <a:lvl8pPr lvl="7"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8pPr>
            <a:lvl9pPr lvl="8"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9pPr>
          </a:lstStyle>
          <a:p>
            <a:endParaRPr/>
          </a:p>
        </p:txBody>
      </p:sp>
      <p:sp>
        <p:nvSpPr>
          <p:cNvPr id="166" name="Google Shape;166;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55600" rtl="0">
              <a:lnSpc>
                <a:spcPct val="115000"/>
              </a:lnSpc>
              <a:spcBef>
                <a:spcPts val="0"/>
              </a:spcBef>
              <a:spcAft>
                <a:spcPts val="0"/>
              </a:spcAft>
              <a:buClr>
                <a:srgbClr val="202020"/>
              </a:buClr>
              <a:buSzPts val="2000"/>
              <a:buFont typeface="Source Sans Pro"/>
              <a:buChar char="●"/>
              <a:defRPr sz="2000">
                <a:solidFill>
                  <a:srgbClr val="202020"/>
                </a:solidFill>
                <a:latin typeface="Source Sans Pro"/>
                <a:ea typeface="Source Sans Pro"/>
                <a:cs typeface="Source Sans Pro"/>
                <a:sym typeface="Source Sans Pro"/>
              </a:defRPr>
            </a:lvl1pPr>
            <a:lvl2pPr marL="914400" lvl="1"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2pPr>
            <a:lvl3pPr marL="1371600" lvl="2"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rgbClr val="202020"/>
              </a:buClr>
              <a:buSzPts val="1400"/>
              <a:buFont typeface="Source Sans Pro"/>
              <a:buChar char="●"/>
              <a:defRPr>
                <a:solidFill>
                  <a:srgbClr val="202020"/>
                </a:solidFill>
                <a:latin typeface="Source Sans Pro"/>
                <a:ea typeface="Source Sans Pro"/>
                <a:cs typeface="Source Sans Pro"/>
                <a:sym typeface="Source Sans Pro"/>
              </a:defRPr>
            </a:lvl4pPr>
            <a:lvl5pPr marL="2286000" lvl="4" indent="-304800" rtl="0">
              <a:lnSpc>
                <a:spcPct val="115000"/>
              </a:lnSpc>
              <a:spcBef>
                <a:spcPts val="1600"/>
              </a:spcBef>
              <a:spcAft>
                <a:spcPts val="0"/>
              </a:spcAft>
              <a:buClr>
                <a:srgbClr val="202020"/>
              </a:buClr>
              <a:buSzPts val="1200"/>
              <a:buFont typeface="Source Sans Pro"/>
              <a:buChar char="○"/>
              <a:defRPr sz="1200">
                <a:solidFill>
                  <a:srgbClr val="202020"/>
                </a:solidFill>
                <a:latin typeface="Source Sans Pro"/>
                <a:ea typeface="Source Sans Pro"/>
                <a:cs typeface="Source Sans Pro"/>
                <a:sym typeface="Source Sans Pro"/>
              </a:defRPr>
            </a:lvl5pPr>
            <a:lvl6pPr marL="2743200" lvl="5"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6pPr>
            <a:lvl7pPr marL="3200400" lvl="6"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7pPr>
            <a:lvl8pPr marL="3657600" lvl="7"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8pPr>
            <a:lvl9pPr marL="4114800" lvl="8" indent="-292100" rtl="0">
              <a:lnSpc>
                <a:spcPct val="115000"/>
              </a:lnSpc>
              <a:spcBef>
                <a:spcPts val="1600"/>
              </a:spcBef>
              <a:spcAft>
                <a:spcPts val="160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40.gif"/></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42.gif"/></Relationships>
</file>

<file path=ppt/slides/_rels/slide13.xml.rels><?xml version="1.0" encoding="UTF-8" standalone="yes"?>
<Relationships xmlns="http://schemas.openxmlformats.org/package/2006/relationships"><Relationship Id="rId3" Type="http://schemas.openxmlformats.org/officeDocument/2006/relationships/hyperlink" Target="https://www.w3.org/WAI/WCAG21/Understanding/no-keyboard-trap" TargetMode="External"/><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39.png"/><Relationship Id="rId4" Type="http://schemas.openxmlformats.org/officeDocument/2006/relationships/image" Target="../media/image44.png"/></Relationships>
</file>

<file path=ppt/slides/_rels/slide1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41.png"/><Relationship Id="rId4" Type="http://schemas.openxmlformats.org/officeDocument/2006/relationships/image" Target="../media/image46.png"/></Relationships>
</file>

<file path=ppt/slides/_rels/slide19.xml.rels><?xml version="1.0" encoding="UTF-8" standalone="yes"?>
<Relationships xmlns="http://schemas.openxmlformats.org/package/2006/relationships"><Relationship Id="rId3" Type="http://schemas.openxmlformats.org/officeDocument/2006/relationships/hyperlink" Target="https://www.w3.org/TR/UNDERSTANDING-WCAG20/visual-audio-contrast-scale.html" TargetMode="External"/><Relationship Id="rId2" Type="http://schemas.openxmlformats.org/officeDocument/2006/relationships/notesSlide" Target="../notesSlides/notesSlide19.xml"/><Relationship Id="rId1" Type="http://schemas.openxmlformats.org/officeDocument/2006/relationships/slideLayout" Target="../slideLayouts/slideLayout33.xml"/><Relationship Id="rId4" Type="http://schemas.openxmlformats.org/officeDocument/2006/relationships/hyperlink" Target="https://www.w3.org/WAI/WCAG21/Understanding/reflow"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hyperlink" Target="https://www.w3.org/TR/UNDERSTANDING-WCAG20/visual-audio-contrast-scale.html" TargetMode="External"/><Relationship Id="rId2" Type="http://schemas.openxmlformats.org/officeDocument/2006/relationships/notesSlide" Target="../notesSlides/notesSlide22.xml"/><Relationship Id="rId1" Type="http://schemas.openxmlformats.org/officeDocument/2006/relationships/slideLayout" Target="../slideLayouts/slideLayout33.xml"/><Relationship Id="rId4" Type="http://schemas.openxmlformats.org/officeDocument/2006/relationships/hyperlink" Target="https://www.w3.org/WAI/WCAG21/Understanding/reflow"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wBAd-GVrFqN91sx_sakcsm-Sp31LNBbfM8ouNB2TiRI/edit#heading=h.z2t9wbq2xwq8" TargetMode="External"/><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federalist-cdbb29d2-ba92-4bd6-8d52-6cfe6965fd9f.app.cloud.gov/site/gsa/tts-a11y-guild/screenreader/" TargetMode="External"/><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7"/>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Assistive technology</a:t>
            </a:r>
            <a:endParaRPr>
              <a:solidFill>
                <a:srgbClr val="FFFFFF"/>
              </a:solidFill>
            </a:endParaRPr>
          </a:p>
        </p:txBody>
      </p:sp>
      <p:sp>
        <p:nvSpPr>
          <p:cNvPr id="328" name="Google Shape;328;p47"/>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TTS Accessibility Guild</a:t>
            </a:r>
            <a:endParaRPr/>
          </a:p>
        </p:txBody>
      </p:sp>
      <p:sp>
        <p:nvSpPr>
          <p:cNvPr id="329" name="Google Shape;329;p47"/>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GSA | Technology Transformation Services</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56"/>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should be particularly watchful for </a:t>
            </a:r>
            <a:r>
              <a:rPr lang="en">
                <a:solidFill>
                  <a:srgbClr val="0071BC"/>
                </a:solidFill>
              </a:rPr>
              <a:t>keyboard traps</a:t>
            </a:r>
            <a:r>
              <a:rPr lang="en"/>
              <a:t>. Keyboard traps are interactions that you can enter with keyboard, but require a mouse to get out of.</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7"/>
          <p:cNvSpPr txBox="1">
            <a:spLocks noGrp="1"/>
          </p:cNvSpPr>
          <p:nvPr>
            <p:ph type="ctrTitle"/>
          </p:nvPr>
        </p:nvSpPr>
        <p:spPr>
          <a:xfrm>
            <a:off x="718650"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a:t>
            </a:r>
            <a:endParaRPr/>
          </a:p>
        </p:txBody>
      </p:sp>
      <p:pic>
        <p:nvPicPr>
          <p:cNvPr id="383" name="Google Shape;383;p57">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725279" y="195878"/>
            <a:ext cx="419100" cy="418850"/>
          </a:xfrm>
          <a:prstGeom prst="rect">
            <a:avLst/>
          </a:prstGeom>
          <a:noFill/>
          <a:ln>
            <a:noFill/>
          </a:ln>
        </p:spPr>
      </p:pic>
      <p:sp>
        <p:nvSpPr>
          <p:cNvPr id="384" name="Google Shape;384;p57"/>
          <p:cNvSpPr txBox="1">
            <a:spLocks noGrp="1"/>
          </p:cNvSpPr>
          <p:nvPr>
            <p:ph type="subTitle" idx="3"/>
          </p:nvPr>
        </p:nvSpPr>
        <p:spPr>
          <a:xfrm>
            <a:off x="1175851" y="183375"/>
            <a:ext cx="71208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Keyboards users can use the entire page and get back to the address bar</a:t>
            </a:r>
            <a:endParaRPr/>
          </a:p>
        </p:txBody>
      </p:sp>
      <p:pic>
        <p:nvPicPr>
          <p:cNvPr id="385" name="Google Shape;385;p57" descr="Animation showing that a Google Form can be navigated solely with a keyboard" title="Animated GIF of using keyboard on Google Forms"/>
          <p:cNvPicPr preferRelativeResize="0"/>
          <p:nvPr/>
        </p:nvPicPr>
        <p:blipFill>
          <a:blip r:embed="rId4">
            <a:alphaModFix/>
          </a:blip>
          <a:stretch>
            <a:fillRect/>
          </a:stretch>
        </p:blipFill>
        <p:spPr>
          <a:xfrm>
            <a:off x="1714500" y="1189825"/>
            <a:ext cx="5715000" cy="3571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pic>
        <p:nvPicPr>
          <p:cNvPr id="390" name="Google Shape;390;p58">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725270" y="195878"/>
            <a:ext cx="419100" cy="418850"/>
          </a:xfrm>
          <a:prstGeom prst="rect">
            <a:avLst/>
          </a:prstGeom>
          <a:noFill/>
          <a:ln>
            <a:noFill/>
          </a:ln>
        </p:spPr>
      </p:pic>
      <p:sp>
        <p:nvSpPr>
          <p:cNvPr id="391" name="Google Shape;391;p58"/>
          <p:cNvSpPr txBox="1">
            <a:spLocks noGrp="1"/>
          </p:cNvSpPr>
          <p:nvPr>
            <p:ph type="ctrTitle"/>
          </p:nvPr>
        </p:nvSpPr>
        <p:spPr>
          <a:xfrm>
            <a:off x="718650"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a:t>
            </a:r>
            <a:endParaRPr/>
          </a:p>
        </p:txBody>
      </p:sp>
      <p:sp>
        <p:nvSpPr>
          <p:cNvPr id="392" name="Google Shape;392;p58"/>
          <p:cNvSpPr txBox="1">
            <a:spLocks noGrp="1"/>
          </p:cNvSpPr>
          <p:nvPr>
            <p:ph type="subTitle" idx="3"/>
          </p:nvPr>
        </p:nvSpPr>
        <p:spPr>
          <a:xfrm>
            <a:off x="1175850" y="183375"/>
            <a:ext cx="58572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Keyboard users get stuck in a loop, unable to navigate to other parts of the page</a:t>
            </a:r>
            <a:endParaRPr/>
          </a:p>
        </p:txBody>
      </p:sp>
      <p:pic>
        <p:nvPicPr>
          <p:cNvPr id="393" name="Google Shape;393;p58" descr="Animation showing a web page where a keyboard user gets trapped inside a set of links, unable to navigate the rest of the web page" title="Animated GIF of a keyboard trap"/>
          <p:cNvPicPr preferRelativeResize="0"/>
          <p:nvPr/>
        </p:nvPicPr>
        <p:blipFill>
          <a:blip r:embed="rId4">
            <a:alphaModFix/>
          </a:blip>
          <a:stretch>
            <a:fillRect/>
          </a:stretch>
        </p:blipFill>
        <p:spPr>
          <a:xfrm>
            <a:off x="1714500" y="1189825"/>
            <a:ext cx="5715000" cy="3571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399" name="Google Shape;399;p59"/>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 up a page, and navigate it using your keyboard (tab, arrows, enter, space, and esc).</a:t>
            </a:r>
            <a:endParaRPr/>
          </a:p>
          <a:p>
            <a:pPr marL="0" lvl="0" indent="0" algn="l" rtl="0">
              <a:spcBef>
                <a:spcPts val="1600"/>
              </a:spcBef>
              <a:spcAft>
                <a:spcPts val="0"/>
              </a:spcAft>
              <a:buNone/>
            </a:pPr>
            <a:r>
              <a:rPr lang="en" b="1"/>
              <a:t>Navigate through the entire page and use all interactive features. </a:t>
            </a:r>
            <a:r>
              <a:rPr lang="en"/>
              <a:t>If you get locked into a place where you cannot exit or move on from using just your keyboard, you’ve discovered a </a:t>
            </a:r>
            <a:r>
              <a:rPr lang="en" b="1"/>
              <a:t>keyboard trap</a:t>
            </a:r>
            <a:r>
              <a:rPr lang="en"/>
              <a:t>!</a:t>
            </a:r>
            <a:endParaRPr/>
          </a:p>
          <a:p>
            <a:pPr marL="0" lvl="0" indent="0" algn="l" rtl="0">
              <a:spcBef>
                <a:spcPts val="1600"/>
              </a:spcBef>
              <a:spcAft>
                <a:spcPts val="1600"/>
              </a:spcAft>
              <a:buNone/>
            </a:pPr>
            <a:r>
              <a:rPr lang="en"/>
              <a:t>If you find a keyboard trap, you can reference </a:t>
            </a:r>
            <a:r>
              <a:rPr lang="en" u="sng">
                <a:solidFill>
                  <a:schemeClr val="hlink"/>
                </a:solidFill>
                <a:hlinkClick r:id="rId3"/>
              </a:rPr>
              <a:t>WCAG 2.1.2: </a:t>
            </a:r>
            <a:r>
              <a:rPr lang="en" u="sng">
                <a:solidFill>
                  <a:schemeClr val="hlink"/>
                </a:solidFill>
                <a:hlinkClick r:id="rId3"/>
              </a:rPr>
              <a:t>No Keyboard Trap</a:t>
            </a:r>
            <a:r>
              <a:rPr lang="en"/>
              <a:t> in your bug report.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6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 / Scale up text to 200% and make sure that nothing breaks.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6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Sometimes people need text to be bigger so that they can read it properly. Your design should account for that!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6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There’s no perfect test, but turning zoom up to 200% is a really solid test.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pic>
        <p:nvPicPr>
          <p:cNvPr id="419" name="Google Shape;419;p63" descr="A Wikipedia page at its default size" title="Wikipedia article at 100% zoom"/>
          <p:cNvPicPr preferRelativeResize="0"/>
          <p:nvPr/>
        </p:nvPicPr>
        <p:blipFill>
          <a:blip r:embed="rId3">
            <a:alphaModFix/>
          </a:blip>
          <a:stretch>
            <a:fillRect/>
          </a:stretch>
        </p:blipFill>
        <p:spPr>
          <a:xfrm>
            <a:off x="725273" y="1811500"/>
            <a:ext cx="3237573" cy="1965073"/>
          </a:xfrm>
          <a:prstGeom prst="rect">
            <a:avLst/>
          </a:prstGeom>
          <a:noFill/>
          <a:ln>
            <a:noFill/>
          </a:ln>
        </p:spPr>
      </p:pic>
      <p:pic>
        <p:nvPicPr>
          <p:cNvPr id="420" name="Google Shape;420;p63" descr="A Wikipedia page at 200% of the default size, showing that the text has been reflowed to fit the page" title="Wikipedia page at 200% zoom"/>
          <p:cNvPicPr preferRelativeResize="0"/>
          <p:nvPr/>
        </p:nvPicPr>
        <p:blipFill>
          <a:blip r:embed="rId4">
            <a:alphaModFix/>
          </a:blip>
          <a:stretch>
            <a:fillRect/>
          </a:stretch>
        </p:blipFill>
        <p:spPr>
          <a:xfrm>
            <a:off x="4675876" y="1811525"/>
            <a:ext cx="3237503" cy="1965026"/>
          </a:xfrm>
          <a:prstGeom prst="rect">
            <a:avLst/>
          </a:prstGeom>
          <a:noFill/>
          <a:ln>
            <a:noFill/>
          </a:ln>
        </p:spPr>
      </p:pic>
      <p:pic>
        <p:nvPicPr>
          <p:cNvPr id="421" name="Google Shape;421;p63">
            <a:extLst>
              <a:ext uri="{C183D7F6-B498-43B3-948B-1728B52AA6E4}">
                <adec:decorative xmlns:adec="http://schemas.microsoft.com/office/drawing/2017/decorative" val="1"/>
              </a:ext>
            </a:extLst>
          </p:cNvPr>
          <p:cNvPicPr preferRelativeResize="0"/>
          <p:nvPr/>
        </p:nvPicPr>
        <p:blipFill>
          <a:blip r:embed="rId5">
            <a:alphaModFix/>
          </a:blip>
          <a:stretch>
            <a:fillRect/>
          </a:stretch>
        </p:blipFill>
        <p:spPr>
          <a:xfrm>
            <a:off x="725279" y="195878"/>
            <a:ext cx="419100" cy="418850"/>
          </a:xfrm>
          <a:prstGeom prst="rect">
            <a:avLst/>
          </a:prstGeom>
          <a:noFill/>
          <a:ln>
            <a:noFill/>
          </a:ln>
        </p:spPr>
      </p:pic>
      <p:sp>
        <p:nvSpPr>
          <p:cNvPr id="422" name="Google Shape;422;p63"/>
          <p:cNvSpPr txBox="1">
            <a:spLocks noGrp="1"/>
          </p:cNvSpPr>
          <p:nvPr>
            <p:ph type="subTitle" idx="3"/>
          </p:nvPr>
        </p:nvSpPr>
        <p:spPr>
          <a:xfrm>
            <a:off x="1175851" y="183375"/>
            <a:ext cx="71208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Zooming in reflows the web page, so all of the content is still available</a:t>
            </a:r>
            <a:endParaRPr/>
          </a:p>
        </p:txBody>
      </p:sp>
      <p:sp>
        <p:nvSpPr>
          <p:cNvPr id="423" name="Google Shape;423;p63"/>
          <p:cNvSpPr txBox="1"/>
          <p:nvPr/>
        </p:nvSpPr>
        <p:spPr>
          <a:xfrm>
            <a:off x="718650"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100% zoom</a:t>
            </a:r>
            <a:endParaRPr sz="2600" b="1">
              <a:solidFill>
                <a:srgbClr val="046B99"/>
              </a:solidFill>
              <a:latin typeface="Source Sans Pro SemiBold"/>
              <a:ea typeface="Source Sans Pro SemiBold"/>
              <a:cs typeface="Source Sans Pro SemiBold"/>
              <a:sym typeface="Source Sans Pro SemiBold"/>
            </a:endParaRPr>
          </a:p>
        </p:txBody>
      </p:sp>
      <p:sp>
        <p:nvSpPr>
          <p:cNvPr id="424" name="Google Shape;424;p63"/>
          <p:cNvSpPr txBox="1"/>
          <p:nvPr/>
        </p:nvSpPr>
        <p:spPr>
          <a:xfrm>
            <a:off x="4675875"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200% zoom</a:t>
            </a:r>
            <a:endParaRPr sz="2600" b="1">
              <a:solidFill>
                <a:srgbClr val="046B99"/>
              </a:solidFill>
              <a:latin typeface="Source Sans Pro SemiBold"/>
              <a:ea typeface="Source Sans Pro SemiBold"/>
              <a:cs typeface="Source Sans Pro SemiBold"/>
              <a:sym typeface="Source Sans Pro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29" name="Google Shape;429;p64" descr="The APD application at its default size" title="APD application at 100% zoom"/>
          <p:cNvPicPr preferRelativeResize="0"/>
          <p:nvPr/>
        </p:nvPicPr>
        <p:blipFill>
          <a:blip r:embed="rId3">
            <a:alphaModFix/>
          </a:blip>
          <a:stretch>
            <a:fillRect/>
          </a:stretch>
        </p:blipFill>
        <p:spPr>
          <a:xfrm>
            <a:off x="718649" y="1811525"/>
            <a:ext cx="3237573" cy="1965073"/>
          </a:xfrm>
          <a:prstGeom prst="rect">
            <a:avLst/>
          </a:prstGeom>
          <a:noFill/>
          <a:ln>
            <a:noFill/>
          </a:ln>
        </p:spPr>
      </p:pic>
      <p:pic>
        <p:nvPicPr>
          <p:cNvPr id="430" name="Google Shape;430;p64" descr="The APD application at 200% of its normal zoom, showing that the application has not reflowed correctly and some content is no longer visible" title="APD application at 200% zoom"/>
          <p:cNvPicPr preferRelativeResize="0"/>
          <p:nvPr/>
        </p:nvPicPr>
        <p:blipFill>
          <a:blip r:embed="rId4">
            <a:alphaModFix/>
          </a:blip>
          <a:stretch>
            <a:fillRect/>
          </a:stretch>
        </p:blipFill>
        <p:spPr>
          <a:xfrm>
            <a:off x="4675875" y="1811525"/>
            <a:ext cx="3237573" cy="1965073"/>
          </a:xfrm>
          <a:prstGeom prst="rect">
            <a:avLst/>
          </a:prstGeom>
          <a:noFill/>
          <a:ln>
            <a:noFill/>
          </a:ln>
        </p:spPr>
      </p:pic>
      <p:pic>
        <p:nvPicPr>
          <p:cNvPr id="431" name="Google Shape;431;p64">
            <a:extLst>
              <a:ext uri="{C183D7F6-B498-43B3-948B-1728B52AA6E4}">
                <adec:decorative xmlns:adec="http://schemas.microsoft.com/office/drawing/2017/decorative" val="1"/>
              </a:ext>
            </a:extLst>
          </p:cNvPr>
          <p:cNvPicPr preferRelativeResize="0"/>
          <p:nvPr/>
        </p:nvPicPr>
        <p:blipFill>
          <a:blip r:embed="rId5">
            <a:alphaModFix/>
          </a:blip>
          <a:stretch>
            <a:fillRect/>
          </a:stretch>
        </p:blipFill>
        <p:spPr>
          <a:xfrm>
            <a:off x="725270" y="195878"/>
            <a:ext cx="419100" cy="418850"/>
          </a:xfrm>
          <a:prstGeom prst="rect">
            <a:avLst/>
          </a:prstGeom>
          <a:noFill/>
          <a:ln>
            <a:noFill/>
          </a:ln>
        </p:spPr>
      </p:pic>
      <p:sp>
        <p:nvSpPr>
          <p:cNvPr id="432" name="Google Shape;432;p64"/>
          <p:cNvSpPr txBox="1">
            <a:spLocks noGrp="1"/>
          </p:cNvSpPr>
          <p:nvPr>
            <p:ph type="subTitle" idx="3"/>
          </p:nvPr>
        </p:nvSpPr>
        <p:spPr>
          <a:xfrm>
            <a:off x="1175850" y="183375"/>
            <a:ext cx="58572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Zooming in causes key navigation content to disappear</a:t>
            </a:r>
            <a:endParaRPr/>
          </a:p>
        </p:txBody>
      </p:sp>
      <p:sp>
        <p:nvSpPr>
          <p:cNvPr id="433" name="Google Shape;433;p64"/>
          <p:cNvSpPr txBox="1"/>
          <p:nvPr/>
        </p:nvSpPr>
        <p:spPr>
          <a:xfrm>
            <a:off x="718650"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100% zoom</a:t>
            </a:r>
            <a:endParaRPr sz="2600" b="1">
              <a:solidFill>
                <a:srgbClr val="046B99"/>
              </a:solidFill>
              <a:latin typeface="Source Sans Pro SemiBold"/>
              <a:ea typeface="Source Sans Pro SemiBold"/>
              <a:cs typeface="Source Sans Pro SemiBold"/>
              <a:sym typeface="Source Sans Pro SemiBold"/>
            </a:endParaRPr>
          </a:p>
        </p:txBody>
      </p:sp>
      <p:sp>
        <p:nvSpPr>
          <p:cNvPr id="434" name="Google Shape;434;p64"/>
          <p:cNvSpPr txBox="1"/>
          <p:nvPr/>
        </p:nvSpPr>
        <p:spPr>
          <a:xfrm>
            <a:off x="4675875"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200% zoom</a:t>
            </a:r>
            <a:endParaRPr sz="2600" b="1">
              <a:solidFill>
                <a:srgbClr val="046B99"/>
              </a:solidFill>
              <a:latin typeface="Source Sans Pro SemiBold"/>
              <a:ea typeface="Source Sans Pro SemiBold"/>
              <a:cs typeface="Source Sans Pro SemiBold"/>
              <a:sym typeface="Source Sans Pro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40" name="Google Shape;440;p65"/>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 a web page and zoom in using your browser’s controls (or </a:t>
            </a:r>
            <a:r>
              <a:rPr lang="en">
                <a:solidFill>
                  <a:srgbClr val="0071BC"/>
                </a:solidFill>
                <a:latin typeface="Consolas"/>
                <a:ea typeface="Consolas"/>
                <a:cs typeface="Consolas"/>
                <a:sym typeface="Consolas"/>
              </a:rPr>
              <a:t>cmd +</a:t>
            </a:r>
            <a:r>
              <a:rPr lang="en"/>
              <a:t>) until you get to 200% zoom. All of the content should reflow appropriately. Then test it again at 400% zoom. (You can reset your zoom back to 100% with </a:t>
            </a:r>
            <a:r>
              <a:rPr lang="en">
                <a:solidFill>
                  <a:srgbClr val="0071BC"/>
                </a:solidFill>
                <a:latin typeface="Consolas"/>
                <a:ea typeface="Consolas"/>
                <a:cs typeface="Consolas"/>
                <a:sym typeface="Consolas"/>
              </a:rPr>
              <a:t>cmd</a:t>
            </a:r>
            <a:r>
              <a:rPr lang="en">
                <a:solidFill>
                  <a:srgbClr val="000000"/>
                </a:solidFill>
                <a:latin typeface="Consolas"/>
                <a:ea typeface="Consolas"/>
                <a:cs typeface="Consolas"/>
                <a:sym typeface="Consolas"/>
              </a:rPr>
              <a:t> </a:t>
            </a:r>
            <a:r>
              <a:rPr lang="en">
                <a:solidFill>
                  <a:srgbClr val="0071BC"/>
                </a:solidFill>
                <a:latin typeface="Consolas"/>
                <a:ea typeface="Consolas"/>
                <a:cs typeface="Consolas"/>
                <a:sym typeface="Consolas"/>
              </a:rPr>
              <a:t>0</a:t>
            </a:r>
            <a:r>
              <a:rPr lang="en"/>
              <a:t>)</a:t>
            </a:r>
            <a:endParaRPr/>
          </a:p>
          <a:p>
            <a:pPr marL="0" lvl="0" indent="0" algn="l" rtl="0">
              <a:spcBef>
                <a:spcPts val="1600"/>
              </a:spcBef>
              <a:spcAft>
                <a:spcPts val="1600"/>
              </a:spcAft>
              <a:buNone/>
            </a:pPr>
            <a:r>
              <a:rPr lang="en"/>
              <a:t>If anything breaks, you can reference </a:t>
            </a:r>
            <a:r>
              <a:rPr lang="en" u="sng">
                <a:solidFill>
                  <a:schemeClr val="hlink"/>
                </a:solidFill>
                <a:hlinkClick r:id="rId3"/>
              </a:rPr>
              <a:t>WCAG 1.4.4 Resize Text</a:t>
            </a:r>
            <a:r>
              <a:rPr lang="en"/>
              <a:t> and/or </a:t>
            </a:r>
            <a:r>
              <a:rPr lang="en" u="sng">
                <a:solidFill>
                  <a:schemeClr val="hlink"/>
                </a:solidFill>
                <a:hlinkClick r:id="rId4"/>
              </a:rPr>
              <a:t>WCAG 1.4.10 Reflow</a:t>
            </a:r>
            <a:r>
              <a:rPr lang="en"/>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8"/>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Homework</a:t>
            </a:r>
            <a:endParaRPr/>
          </a:p>
        </p:txBody>
      </p:sp>
      <p:sp>
        <p:nvSpPr>
          <p:cNvPr id="335" name="Google Shape;335;p48"/>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What is the </a:t>
            </a:r>
            <a:r>
              <a:rPr lang="en" b="1"/>
              <a:t>number one</a:t>
            </a:r>
            <a:r>
              <a:rPr lang="en"/>
              <a:t> thing you would change about each website?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pic>
        <p:nvPicPr>
          <p:cNvPr id="445" name="Google Shape;445;p66">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725279" y="195878"/>
            <a:ext cx="419100" cy="418850"/>
          </a:xfrm>
          <a:prstGeom prst="rect">
            <a:avLst/>
          </a:prstGeom>
          <a:noFill/>
          <a:ln>
            <a:noFill/>
          </a:ln>
        </p:spPr>
      </p:pic>
      <p:sp>
        <p:nvSpPr>
          <p:cNvPr id="446" name="Google Shape;446;p66"/>
          <p:cNvSpPr txBox="1">
            <a:spLocks noGrp="1"/>
          </p:cNvSpPr>
          <p:nvPr>
            <p:ph type="subTitle" idx="3"/>
          </p:nvPr>
        </p:nvSpPr>
        <p:spPr>
          <a:xfrm>
            <a:off x="1175851" y="183375"/>
            <a:ext cx="71208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Increasing text size makes all text larger, but does not break the page</a:t>
            </a:r>
            <a:endParaRPr/>
          </a:p>
        </p:txBody>
      </p:sp>
      <p:sp>
        <p:nvSpPr>
          <p:cNvPr id="447" name="Google Shape;447;p66"/>
          <p:cNvSpPr txBox="1"/>
          <p:nvPr/>
        </p:nvSpPr>
        <p:spPr>
          <a:xfrm>
            <a:off x="718650"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Medium text</a:t>
            </a:r>
            <a:endParaRPr sz="2600" b="1">
              <a:solidFill>
                <a:srgbClr val="046B99"/>
              </a:solidFill>
              <a:latin typeface="Source Sans Pro SemiBold"/>
              <a:ea typeface="Source Sans Pro SemiBold"/>
              <a:cs typeface="Source Sans Pro SemiBold"/>
              <a:sym typeface="Source Sans Pro SemiBold"/>
            </a:endParaRPr>
          </a:p>
        </p:txBody>
      </p:sp>
      <p:sp>
        <p:nvSpPr>
          <p:cNvPr id="448" name="Google Shape;448;p66"/>
          <p:cNvSpPr txBox="1"/>
          <p:nvPr/>
        </p:nvSpPr>
        <p:spPr>
          <a:xfrm>
            <a:off x="4675875"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Large text</a:t>
            </a:r>
            <a:endParaRPr sz="2600" b="1">
              <a:solidFill>
                <a:srgbClr val="046B99"/>
              </a:solidFill>
              <a:latin typeface="Source Sans Pro SemiBold"/>
              <a:ea typeface="Source Sans Pro SemiBold"/>
              <a:cs typeface="Source Sans Pro SemiBold"/>
              <a:sym typeface="Source Sans Pro SemiBold"/>
            </a:endParaRPr>
          </a:p>
        </p:txBody>
      </p:sp>
      <p:pic>
        <p:nvPicPr>
          <p:cNvPr id="449" name="Google Shape;449;p66" descr="A Wikipedia page with text at its default size" title="Wikipedia page with default text size"/>
          <p:cNvPicPr preferRelativeResize="0"/>
          <p:nvPr/>
        </p:nvPicPr>
        <p:blipFill>
          <a:blip r:embed="rId4">
            <a:alphaModFix/>
          </a:blip>
          <a:stretch>
            <a:fillRect/>
          </a:stretch>
        </p:blipFill>
        <p:spPr>
          <a:xfrm>
            <a:off x="725273" y="1811500"/>
            <a:ext cx="3237573" cy="1965073"/>
          </a:xfrm>
          <a:prstGeom prst="rect">
            <a:avLst/>
          </a:prstGeom>
          <a:noFill/>
          <a:ln>
            <a:noFill/>
          </a:ln>
        </p:spPr>
      </p:pic>
      <p:pic>
        <p:nvPicPr>
          <p:cNvPr id="450" name="Google Shape;450;p66" descr="A Wikipedia page with text that is scaled up to be larger, showing that the text reflows to fit the page" title="Wikipedia page with large text"/>
          <p:cNvPicPr preferRelativeResize="0"/>
          <p:nvPr/>
        </p:nvPicPr>
        <p:blipFill>
          <a:blip r:embed="rId5">
            <a:alphaModFix/>
          </a:blip>
          <a:stretch>
            <a:fillRect/>
          </a:stretch>
        </p:blipFill>
        <p:spPr>
          <a:xfrm>
            <a:off x="4675875" y="1811500"/>
            <a:ext cx="3237573" cy="196507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pic>
        <p:nvPicPr>
          <p:cNvPr id="455" name="Google Shape;455;p67" descr="A GitHub page at its default size" title="GitHub page with text at its default size"/>
          <p:cNvPicPr preferRelativeResize="0"/>
          <p:nvPr/>
        </p:nvPicPr>
        <p:blipFill>
          <a:blip r:embed="rId3">
            <a:alphaModFix/>
          </a:blip>
          <a:stretch>
            <a:fillRect/>
          </a:stretch>
        </p:blipFill>
        <p:spPr>
          <a:xfrm>
            <a:off x="725274" y="1811525"/>
            <a:ext cx="3237526" cy="1965045"/>
          </a:xfrm>
          <a:prstGeom prst="rect">
            <a:avLst/>
          </a:prstGeom>
          <a:noFill/>
          <a:ln>
            <a:noFill/>
          </a:ln>
        </p:spPr>
      </p:pic>
      <p:pic>
        <p:nvPicPr>
          <p:cNvPr id="456" name="Google Shape;456;p67" descr="A GitHub page with enlarged text, showing that the website does not respect the browser text size settings and has not scaled the text to be larger" title="GitHub page with enlarged text"/>
          <p:cNvPicPr preferRelativeResize="0"/>
          <p:nvPr/>
        </p:nvPicPr>
        <p:blipFill>
          <a:blip r:embed="rId3">
            <a:alphaModFix/>
          </a:blip>
          <a:stretch>
            <a:fillRect/>
          </a:stretch>
        </p:blipFill>
        <p:spPr>
          <a:xfrm>
            <a:off x="4675861" y="1811525"/>
            <a:ext cx="3237526" cy="1965045"/>
          </a:xfrm>
          <a:prstGeom prst="rect">
            <a:avLst/>
          </a:prstGeom>
          <a:noFill/>
          <a:ln>
            <a:noFill/>
          </a:ln>
        </p:spPr>
      </p:pic>
      <p:pic>
        <p:nvPicPr>
          <p:cNvPr id="457" name="Google Shape;457;p67">
            <a:extLst>
              <a:ext uri="{C183D7F6-B498-43B3-948B-1728B52AA6E4}">
                <adec:decorative xmlns:adec="http://schemas.microsoft.com/office/drawing/2017/decorative" val="1"/>
              </a:ext>
            </a:extLst>
          </p:cNvPr>
          <p:cNvPicPr preferRelativeResize="0"/>
          <p:nvPr/>
        </p:nvPicPr>
        <p:blipFill>
          <a:blip r:embed="rId4">
            <a:alphaModFix/>
          </a:blip>
          <a:stretch>
            <a:fillRect/>
          </a:stretch>
        </p:blipFill>
        <p:spPr>
          <a:xfrm>
            <a:off x="725270" y="195878"/>
            <a:ext cx="419100" cy="418850"/>
          </a:xfrm>
          <a:prstGeom prst="rect">
            <a:avLst/>
          </a:prstGeom>
          <a:noFill/>
          <a:ln>
            <a:noFill/>
          </a:ln>
        </p:spPr>
      </p:pic>
      <p:sp>
        <p:nvSpPr>
          <p:cNvPr id="458" name="Google Shape;458;p67"/>
          <p:cNvSpPr txBox="1">
            <a:spLocks noGrp="1"/>
          </p:cNvSpPr>
          <p:nvPr>
            <p:ph type="subTitle" idx="3"/>
          </p:nvPr>
        </p:nvSpPr>
        <p:spPr>
          <a:xfrm>
            <a:off x="1175850" y="183375"/>
            <a:ext cx="58572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Increasing text size… does nothing</a:t>
            </a:r>
            <a:endParaRPr/>
          </a:p>
        </p:txBody>
      </p:sp>
      <p:sp>
        <p:nvSpPr>
          <p:cNvPr id="459" name="Google Shape;459;p67"/>
          <p:cNvSpPr txBox="1"/>
          <p:nvPr/>
        </p:nvSpPr>
        <p:spPr>
          <a:xfrm>
            <a:off x="718650"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Medium text</a:t>
            </a:r>
            <a:endParaRPr sz="2600" b="1">
              <a:solidFill>
                <a:srgbClr val="046B99"/>
              </a:solidFill>
              <a:latin typeface="Source Sans Pro SemiBold"/>
              <a:ea typeface="Source Sans Pro SemiBold"/>
              <a:cs typeface="Source Sans Pro SemiBold"/>
              <a:sym typeface="Source Sans Pro SemiBold"/>
            </a:endParaRPr>
          </a:p>
        </p:txBody>
      </p:sp>
      <p:sp>
        <p:nvSpPr>
          <p:cNvPr id="460" name="Google Shape;460;p67"/>
          <p:cNvSpPr txBox="1"/>
          <p:nvPr/>
        </p:nvSpPr>
        <p:spPr>
          <a:xfrm>
            <a:off x="4675875" y="614725"/>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Huge text</a:t>
            </a:r>
            <a:endParaRPr sz="2600" b="1">
              <a:solidFill>
                <a:srgbClr val="046B99"/>
              </a:solidFill>
              <a:latin typeface="Source Sans Pro SemiBold"/>
              <a:ea typeface="Source Sans Pro SemiBold"/>
              <a:cs typeface="Source Sans Pro SemiBold"/>
              <a:sym typeface="Source Sans Pro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8"/>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66" name="Google Shape;466;p68"/>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 into your browser settings and increase the default font size. Then open the web page you are testing.</a:t>
            </a:r>
            <a:endParaRPr/>
          </a:p>
          <a:p>
            <a:pPr marL="0" lvl="0" indent="0" algn="l" rtl="0">
              <a:spcBef>
                <a:spcPts val="1600"/>
              </a:spcBef>
              <a:spcAft>
                <a:spcPts val="0"/>
              </a:spcAft>
              <a:buNone/>
            </a:pPr>
            <a:r>
              <a:rPr lang="en" b="1"/>
              <a:t>The text should resize accordingly, and the page should reflow to accommodate the larger text without scrolling both horizontally and vertically. </a:t>
            </a:r>
            <a:r>
              <a:rPr lang="en"/>
              <a:t>Scrolling vertically by itself is not a problem.</a:t>
            </a:r>
            <a:endParaRPr/>
          </a:p>
          <a:p>
            <a:pPr marL="0" lvl="0" indent="0" algn="l" rtl="0">
              <a:spcBef>
                <a:spcPts val="1600"/>
              </a:spcBef>
              <a:spcAft>
                <a:spcPts val="1600"/>
              </a:spcAft>
              <a:buClr>
                <a:schemeClr val="dk1"/>
              </a:buClr>
              <a:buSzPts val="1100"/>
              <a:buFont typeface="Arial"/>
              <a:buNone/>
            </a:pPr>
            <a:r>
              <a:rPr lang="en"/>
              <a:t>If anything breaks, you can reference </a:t>
            </a:r>
            <a:r>
              <a:rPr lang="en" u="sng">
                <a:solidFill>
                  <a:schemeClr val="hlink"/>
                </a:solidFill>
                <a:hlinkClick r:id="rId3"/>
              </a:rPr>
              <a:t>WCAG 1.4.4 Resize Text</a:t>
            </a:r>
            <a:r>
              <a:rPr lang="en"/>
              <a:t> and/or </a:t>
            </a:r>
            <a:r>
              <a:rPr lang="en" u="sng">
                <a:solidFill>
                  <a:schemeClr val="hlink"/>
                </a:solidFill>
                <a:hlinkClick r:id="rId4"/>
              </a:rPr>
              <a:t>WCAG 1.4.10 Reflow</a:t>
            </a:r>
            <a:r>
              <a:rPr lang="en"/>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69"/>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 / Turn on your screen reader! Make sure all functionality still works.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7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For many of us, using a screen reader is really intimidating.</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7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71BC"/>
                </a:solidFill>
              </a:rPr>
              <a:t>We’re going to do it anyway!</a:t>
            </a:r>
            <a:r>
              <a:rPr lang="en"/>
              <a:t> After an hour or two, you’ll be comfortably navigating websites.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7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Screen reader support is easy to get wrong, and it makes far too many websites completely unusable for people. The only way to make sure it’s working is to test it.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73"/>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Demo</a:t>
            </a:r>
            <a:endParaRPr/>
          </a:p>
        </p:txBody>
      </p:sp>
      <p:sp>
        <p:nvSpPr>
          <p:cNvPr id="492" name="Google Shape;492;p73"/>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74"/>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98" name="Google Shape;498;p74"/>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Turn on your screen reader and try to understand the content of the page using your screen reader and keyboard. Try to refrain from using your mouse. It’s ok to compare what you </a:t>
            </a:r>
            <a:r>
              <a:rPr lang="en" i="1"/>
              <a:t>hear</a:t>
            </a:r>
            <a:r>
              <a:rPr lang="en"/>
              <a:t> to what you </a:t>
            </a:r>
            <a:r>
              <a:rPr lang="en" i="1"/>
              <a:t>see</a:t>
            </a:r>
            <a:r>
              <a:rPr lang="en"/>
              <a:t> — it’s a helpful way to spot when screen reader support breaks down.</a:t>
            </a:r>
            <a:endParaRPr/>
          </a:p>
          <a:p>
            <a:pPr marL="0" lvl="0" indent="0" algn="l" rtl="0">
              <a:spcBef>
                <a:spcPts val="1600"/>
              </a:spcBef>
              <a:spcAft>
                <a:spcPts val="0"/>
              </a:spcAft>
              <a:buNone/>
            </a:pPr>
            <a:r>
              <a:rPr lang="en" b="1"/>
              <a:t>You should be able to do everything</a:t>
            </a:r>
            <a:r>
              <a:rPr lang="en"/>
              <a:t> on the page with just your screen reader and keyboard—</a:t>
            </a:r>
            <a:r>
              <a:rPr lang="en" u="sng">
                <a:solidFill>
                  <a:schemeClr val="hlink"/>
                </a:solidFill>
                <a:hlinkClick r:id="rId3"/>
              </a:rPr>
              <a:t>here are how to do the basics</a:t>
            </a:r>
            <a:r>
              <a:rPr lang="en"/>
              <a:t>.</a:t>
            </a:r>
            <a:endParaRPr/>
          </a:p>
          <a:p>
            <a:pPr marL="0" lvl="0" indent="0" algn="l" rtl="0">
              <a:spcBef>
                <a:spcPts val="1600"/>
              </a:spcBef>
              <a:spcAft>
                <a:spcPts val="1600"/>
              </a:spcAft>
              <a:buNone/>
            </a:pPr>
            <a:r>
              <a:rPr lang="en"/>
              <a:t>There are a lot of parts of WCAG related to screen reader support; focus on describing the problem you found over citing specific criteria.</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7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a:t>
            </a:r>
            <a:endParaRPr/>
          </a:p>
        </p:txBody>
      </p:sp>
      <p:sp>
        <p:nvSpPr>
          <p:cNvPr id="504" name="Google Shape;504;p75"/>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9"/>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does </a:t>
            </a:r>
            <a:r>
              <a:rPr lang="en">
                <a:solidFill>
                  <a:srgbClr val="FFFFFF"/>
                </a:solidFill>
              </a:rPr>
              <a:t>assistive technology</a:t>
            </a:r>
            <a:r>
              <a:rPr lang="en"/>
              <a:t> matter?</a:t>
            </a:r>
            <a:endParaRPr/>
          </a:p>
        </p:txBody>
      </p:sp>
      <p:sp>
        <p:nvSpPr>
          <p:cNvPr id="341" name="Google Shape;341;p49"/>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6"/>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Homework</a:t>
            </a:r>
            <a:endParaRPr/>
          </a:p>
        </p:txBody>
      </p:sp>
      <p:sp>
        <p:nvSpPr>
          <p:cNvPr id="510" name="Google Shape;510;p76"/>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77"/>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 #3: </a:t>
            </a:r>
            <a:endParaRPr/>
          </a:p>
        </p:txBody>
      </p:sp>
      <p:sp>
        <p:nvSpPr>
          <p:cNvPr id="516" name="Google Shape;516;p77"/>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have two tasks for you — spend about </a:t>
            </a:r>
            <a:r>
              <a:rPr lang="en" b="1"/>
              <a:t>20 minutes</a:t>
            </a:r>
            <a:r>
              <a:rPr lang="en"/>
              <a:t> on each one.</a:t>
            </a:r>
            <a:endParaRPr/>
          </a:p>
          <a:p>
            <a:pPr marL="457200" lvl="0" indent="-355600" algn="l" rtl="0">
              <a:spcBef>
                <a:spcPts val="1600"/>
              </a:spcBef>
              <a:spcAft>
                <a:spcPts val="0"/>
              </a:spcAft>
              <a:buSzPts val="2000"/>
              <a:buAutoNum type="arabicPeriod"/>
            </a:pPr>
            <a:r>
              <a:rPr lang="en"/>
              <a:t>Turn on VoiceOver (</a:t>
            </a:r>
            <a:r>
              <a:rPr lang="en" sz="1800" b="1">
                <a:highlight>
                  <a:srgbClr val="D9D9D9"/>
                </a:highlight>
                <a:latin typeface="Courier New"/>
                <a:ea typeface="Courier New"/>
                <a:cs typeface="Courier New"/>
                <a:sym typeface="Courier New"/>
              </a:rPr>
              <a:t>command</a:t>
            </a:r>
            <a:r>
              <a:rPr lang="en"/>
              <a:t> + </a:t>
            </a:r>
            <a:r>
              <a:rPr lang="en" sz="1800" b="1">
                <a:highlight>
                  <a:srgbClr val="D9D9D9"/>
                </a:highlight>
                <a:latin typeface="Courier New"/>
                <a:ea typeface="Courier New"/>
                <a:cs typeface="Courier New"/>
                <a:sym typeface="Courier New"/>
              </a:rPr>
              <a:t>f5</a:t>
            </a:r>
            <a:r>
              <a:rPr lang="en"/>
              <a:t>), and follow the built in tutorial.</a:t>
            </a:r>
            <a:endParaRPr/>
          </a:p>
          <a:p>
            <a:pPr marL="457200" lvl="0" indent="-355600" algn="l" rtl="0">
              <a:spcBef>
                <a:spcPts val="0"/>
              </a:spcBef>
              <a:spcAft>
                <a:spcPts val="0"/>
              </a:spcAft>
              <a:buSzPts val="2000"/>
              <a:buAutoNum type="arabicPeriod"/>
            </a:pPr>
            <a:r>
              <a:rPr lang="en"/>
              <a:t>Now take a look at </a:t>
            </a:r>
            <a:r>
              <a:rPr lang="en" u="sng">
                <a:solidFill>
                  <a:srgbClr val="046B99"/>
                </a:solidFill>
                <a:hlinkClick r:id="rId3">
                  <a:extLst>
                    <a:ext uri="{A12FA001-AC4F-418D-AE19-62706E023703}">
                      <ahyp:hlinkClr xmlns:ahyp="http://schemas.microsoft.com/office/drawing/2018/hyperlinkcolor" val="tx"/>
                    </a:ext>
                  </a:extLst>
                </a:hlinkClick>
              </a:rPr>
              <a:t>this web page</a:t>
            </a:r>
            <a:r>
              <a:rPr lang="en"/>
              <a:t>. Use only your screen reader and keyboard to read the entire page and then write 1-2 paragraphs about your experience.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78"/>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522" name="Google Shape;522;p78"/>
          <p:cNvSpPr txBox="1">
            <a:spLocks noGrp="1"/>
          </p:cNvSpPr>
          <p:nvPr>
            <p:ph type="body" idx="1"/>
          </p:nvPr>
        </p:nvSpPr>
        <p:spPr>
          <a:xfrm>
            <a:off x="737118" y="3585136"/>
            <a:ext cx="2258100" cy="13326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00CFFF"/>
                </a:solidFill>
              </a:rPr>
              <a:t>Slack</a:t>
            </a:r>
            <a:r>
              <a:rPr lang="en"/>
              <a:t> #g-accessibility</a:t>
            </a:r>
            <a:endParaRPr/>
          </a:p>
          <a:p>
            <a:pPr marL="0" lvl="0" indent="0" algn="l" rtl="0">
              <a:lnSpc>
                <a:spcPct val="115000"/>
              </a:lnSpc>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Looking at the code isn’t enough. We need to actually use the products that we build, in ways that our end users will use them.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That means we want to use </a:t>
            </a:r>
            <a:r>
              <a:rPr lang="en">
                <a:solidFill>
                  <a:srgbClr val="0071BC"/>
                </a:solidFill>
              </a:rPr>
              <a:t>assistive technology (AT)</a:t>
            </a:r>
            <a:r>
              <a:rPr lang="en"/>
              <a:t> to interact with our products, to make sure that everything works the way it should.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works best as an extension of our manual testing workflows; we’ll run through all of the same scenarios.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3"/>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Using assistive technology</a:t>
            </a:r>
            <a:endParaRPr/>
          </a:p>
        </p:txBody>
      </p:sp>
      <p:sp>
        <p:nvSpPr>
          <p:cNvPr id="362" name="Google Shape;362;p53"/>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54"/>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 / Navigate web pages without a mouse.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5"/>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Keyboard navigation is one of the most important parts of accessibility. Luckily, it’s very easy to test: set aside your mouse (and trackpad) and see whether or not you can still use your product.</a:t>
            </a:r>
            <a:endParaRPr/>
          </a:p>
        </p:txBody>
      </p:sp>
    </p:spTree>
  </p:cSld>
  <p:clrMapOvr>
    <a:masterClrMapping/>
  </p:clrMapOvr>
</p:sld>
</file>

<file path=ppt/theme/theme1.xml><?xml version="1.0" encoding="utf-8"?>
<a:theme xmlns:a="http://schemas.openxmlformats.org/drawingml/2006/main" name="18F Slide Styl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8F Slide Styl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46B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843</Words>
  <Application>Microsoft Macintosh PowerPoint</Application>
  <PresentationFormat>On-screen Show (16:9)</PresentationFormat>
  <Paragraphs>68</Paragraphs>
  <Slides>32</Slides>
  <Notes>32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Helvetica Neue</vt:lpstr>
      <vt:lpstr>Source Sans Pro</vt:lpstr>
      <vt:lpstr>Arial</vt:lpstr>
      <vt:lpstr>Source Sans Pro SemiBold</vt:lpstr>
      <vt:lpstr>Courier New</vt:lpstr>
      <vt:lpstr>Consolas</vt:lpstr>
      <vt:lpstr>18F Slide Styles</vt:lpstr>
      <vt:lpstr>18F Slide Styles</vt:lpstr>
      <vt:lpstr>Assistive technology</vt:lpstr>
      <vt:lpstr>Homework</vt:lpstr>
      <vt:lpstr>Why does assistive technology matter?</vt:lpstr>
      <vt:lpstr>Looking at the code isn’t enough. We need to actually use the products that we build, in ways that our end users will use them.</vt:lpstr>
      <vt:lpstr>That means we want to use assistive technology (AT) to interact with our products, to make sure that everything works the way it should.</vt:lpstr>
      <vt:lpstr>This works best as an extension of our manual testing workflows; we’ll run through all of the same scenarios.</vt:lpstr>
      <vt:lpstr>Using assistive technology</vt:lpstr>
      <vt:lpstr>1 / Navigate web pages without a mouse.</vt:lpstr>
      <vt:lpstr>Keyboard navigation is one of the most important parts of accessibility. Luckily, it’s very easy to test: set aside your mouse (and trackpad) and see whether or not you can still use your product.</vt:lpstr>
      <vt:lpstr>You should be particularly watchful for keyboard traps. Keyboard traps are interactions that you can enter with keyboard, but require a mouse to get out of.</vt:lpstr>
      <vt:lpstr>Display</vt:lpstr>
      <vt:lpstr>Display</vt:lpstr>
      <vt:lpstr>How to test</vt:lpstr>
      <vt:lpstr>2 / Scale up text to 200% and make sure that nothing breaks.</vt:lpstr>
      <vt:lpstr>Sometimes people need text to be bigger so that they can read it properly. Your design should account for that!</vt:lpstr>
      <vt:lpstr>There’s no perfect test, but turning zoom up to 200% is a really solid test.</vt:lpstr>
      <vt:lpstr>PowerPoint Presentation</vt:lpstr>
      <vt:lpstr>PowerPoint Presentation</vt:lpstr>
      <vt:lpstr>How to test</vt:lpstr>
      <vt:lpstr>PowerPoint Presentation</vt:lpstr>
      <vt:lpstr>PowerPoint Presentation</vt:lpstr>
      <vt:lpstr>How to test</vt:lpstr>
      <vt:lpstr>3 / Turn on your screen reader! Make sure all functionality still works.</vt:lpstr>
      <vt:lpstr>For many of us, using a screen reader is really intimidating.</vt:lpstr>
      <vt:lpstr>We’re going to do it anyway! After an hour or two, you’ll be comfortably navigating websites.</vt:lpstr>
      <vt:lpstr>Screen reader support is easy to get wrong, and it makes far too many websites completely unusable for people. The only way to make sure it’s working is to test it.</vt:lpstr>
      <vt:lpstr>Demo</vt:lpstr>
      <vt:lpstr>How to test</vt:lpstr>
      <vt:lpstr>Questions?</vt:lpstr>
      <vt:lpstr>Homework</vt:lpstr>
      <vt:lpstr>Assignment #3: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Assistive technology</dc:title>
  <cp:lastModifiedBy>Microsoft Office User</cp:lastModifiedBy>
  <cp:revision>2</cp:revision>
  <dcterms:modified xsi:type="dcterms:W3CDTF">2021-12-21T20:00:16Z</dcterms:modified>
</cp:coreProperties>
</file>